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258" r:id="rId3"/>
    <p:sldId id="270" r:id="rId4"/>
    <p:sldId id="271" r:id="rId5"/>
    <p:sldId id="272" r:id="rId6"/>
    <p:sldId id="259" r:id="rId7"/>
    <p:sldId id="273" r:id="rId8"/>
    <p:sldId id="264" r:id="rId9"/>
    <p:sldId id="257" r:id="rId10"/>
    <p:sldId id="261" r:id="rId11"/>
    <p:sldId id="278" r:id="rId12"/>
    <p:sldId id="279" r:id="rId13"/>
    <p:sldId id="262" r:id="rId14"/>
    <p:sldId id="274" r:id="rId15"/>
    <p:sldId id="280" r:id="rId16"/>
    <p:sldId id="275" r:id="rId17"/>
    <p:sldId id="263" r:id="rId18"/>
    <p:sldId id="265" r:id="rId19"/>
    <p:sldId id="266" r:id="rId20"/>
    <p:sldId id="267" r:id="rId21"/>
    <p:sldId id="268" r:id="rId22"/>
    <p:sldId id="281" r:id="rId23"/>
    <p:sldId id="282" r:id="rId24"/>
    <p:sldId id="283" r:id="rId25"/>
    <p:sldId id="284" r:id="rId26"/>
  </p:sldIdLst>
  <p:sldSz cx="12192000" cy="6858000"/>
  <p:notesSz cx="6858000" cy="9144000"/>
  <p:defaultTextStyle>
    <a:defPPr>
      <a:defRPr lang="es-G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A28083-DD2A-4E16-80C0-9AABF5DCE4AC}" v="21" dt="2023-09-01T04:12:30.4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9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PADOPOLO CRUZ, STEFANO" userId="751decdb-180e-464b-ab12-12b10df05d4e" providerId="ADAL" clId="{3FA28083-DD2A-4E16-80C0-9AABF5DCE4AC}"/>
    <pc:docChg chg="undo redo custSel addSld delSld modSld">
      <pc:chgData name="PAPADOPOLO CRUZ, STEFANO" userId="751decdb-180e-464b-ab12-12b10df05d4e" providerId="ADAL" clId="{3FA28083-DD2A-4E16-80C0-9AABF5DCE4AC}" dt="2023-09-01T04:13:50.659" v="1822" actId="47"/>
      <pc:docMkLst>
        <pc:docMk/>
      </pc:docMkLst>
      <pc:sldChg chg="addSp delSp modSp new mod">
        <pc:chgData name="PAPADOPOLO CRUZ, STEFANO" userId="751decdb-180e-464b-ab12-12b10df05d4e" providerId="ADAL" clId="{3FA28083-DD2A-4E16-80C0-9AABF5DCE4AC}" dt="2023-08-31T22:01:56.639" v="129" actId="207"/>
        <pc:sldMkLst>
          <pc:docMk/>
          <pc:sldMk cId="2460339276" sldId="281"/>
        </pc:sldMkLst>
        <pc:spChg chg="mod">
          <ac:chgData name="PAPADOPOLO CRUZ, STEFANO" userId="751decdb-180e-464b-ab12-12b10df05d4e" providerId="ADAL" clId="{3FA28083-DD2A-4E16-80C0-9AABF5DCE4AC}" dt="2023-08-31T21:46:29.744" v="24" actId="1076"/>
          <ac:spMkLst>
            <pc:docMk/>
            <pc:sldMk cId="2460339276" sldId="281"/>
            <ac:spMk id="2" creationId="{C9CBD6A0-BEAE-E719-8607-8A9496EDC685}"/>
          </ac:spMkLst>
        </pc:spChg>
        <pc:spChg chg="del">
          <ac:chgData name="PAPADOPOLO CRUZ, STEFANO" userId="751decdb-180e-464b-ab12-12b10df05d4e" providerId="ADAL" clId="{3FA28083-DD2A-4E16-80C0-9AABF5DCE4AC}" dt="2023-08-31T21:44:54.670" v="10" actId="478"/>
          <ac:spMkLst>
            <pc:docMk/>
            <pc:sldMk cId="2460339276" sldId="281"/>
            <ac:spMk id="3" creationId="{71C780AD-A2A5-D2CF-5CD6-079D593A7BBC}"/>
          </ac:spMkLst>
        </pc:spChg>
        <pc:spChg chg="add del">
          <ac:chgData name="PAPADOPOLO CRUZ, STEFANO" userId="751decdb-180e-464b-ab12-12b10df05d4e" providerId="ADAL" clId="{3FA28083-DD2A-4E16-80C0-9AABF5DCE4AC}" dt="2023-08-31T21:45:28.578" v="13" actId="478"/>
          <ac:spMkLst>
            <pc:docMk/>
            <pc:sldMk cId="2460339276" sldId="281"/>
            <ac:spMk id="5" creationId="{B005300B-D0E8-EED7-4239-FDD460BE7A89}"/>
          </ac:spMkLst>
        </pc:spChg>
        <pc:spChg chg="add mod">
          <ac:chgData name="PAPADOPOLO CRUZ, STEFANO" userId="751decdb-180e-464b-ab12-12b10df05d4e" providerId="ADAL" clId="{3FA28083-DD2A-4E16-80C0-9AABF5DCE4AC}" dt="2023-08-31T21:47:36.108" v="41" actId="1076"/>
          <ac:spMkLst>
            <pc:docMk/>
            <pc:sldMk cId="2460339276" sldId="281"/>
            <ac:spMk id="6" creationId="{2BAD0A2F-6BBD-54AB-8AEC-E89F1E4E40FF}"/>
          </ac:spMkLst>
        </pc:spChg>
        <pc:spChg chg="add mod">
          <ac:chgData name="PAPADOPOLO CRUZ, STEFANO" userId="751decdb-180e-464b-ab12-12b10df05d4e" providerId="ADAL" clId="{3FA28083-DD2A-4E16-80C0-9AABF5DCE4AC}" dt="2023-08-31T21:47:45.680" v="42" actId="1076"/>
          <ac:spMkLst>
            <pc:docMk/>
            <pc:sldMk cId="2460339276" sldId="281"/>
            <ac:spMk id="7" creationId="{C1D20C3D-9788-DF8B-82F3-77E1C935B964}"/>
          </ac:spMkLst>
        </pc:spChg>
        <pc:spChg chg="add mod">
          <ac:chgData name="PAPADOPOLO CRUZ, STEFANO" userId="751decdb-180e-464b-ab12-12b10df05d4e" providerId="ADAL" clId="{3FA28083-DD2A-4E16-80C0-9AABF5DCE4AC}" dt="2023-08-31T21:46:45.952" v="26" actId="14100"/>
          <ac:spMkLst>
            <pc:docMk/>
            <pc:sldMk cId="2460339276" sldId="281"/>
            <ac:spMk id="8" creationId="{EEE643E5-0DAA-FAC5-03DA-73A53FAAB79D}"/>
          </ac:spMkLst>
        </pc:spChg>
        <pc:spChg chg="add del mod">
          <ac:chgData name="PAPADOPOLO CRUZ, STEFANO" userId="751decdb-180e-464b-ab12-12b10df05d4e" providerId="ADAL" clId="{3FA28083-DD2A-4E16-80C0-9AABF5DCE4AC}" dt="2023-08-31T21:50:53.721" v="73" actId="478"/>
          <ac:spMkLst>
            <pc:docMk/>
            <pc:sldMk cId="2460339276" sldId="281"/>
            <ac:spMk id="9" creationId="{7493AA01-FE4C-90C8-0608-742982670F67}"/>
          </ac:spMkLst>
        </pc:spChg>
        <pc:spChg chg="add del mod">
          <ac:chgData name="PAPADOPOLO CRUZ, STEFANO" userId="751decdb-180e-464b-ab12-12b10df05d4e" providerId="ADAL" clId="{3FA28083-DD2A-4E16-80C0-9AABF5DCE4AC}" dt="2023-08-31T21:50:55.784" v="74" actId="478"/>
          <ac:spMkLst>
            <pc:docMk/>
            <pc:sldMk cId="2460339276" sldId="281"/>
            <ac:spMk id="10" creationId="{516A0B15-1F0E-BCB8-62CE-C3929760EBC4}"/>
          </ac:spMkLst>
        </pc:spChg>
        <pc:spChg chg="add del mod">
          <ac:chgData name="PAPADOPOLO CRUZ, STEFANO" userId="751decdb-180e-464b-ab12-12b10df05d4e" providerId="ADAL" clId="{3FA28083-DD2A-4E16-80C0-9AABF5DCE4AC}" dt="2023-08-31T21:50:55.784" v="74" actId="478"/>
          <ac:spMkLst>
            <pc:docMk/>
            <pc:sldMk cId="2460339276" sldId="281"/>
            <ac:spMk id="11" creationId="{38C4B426-B2AD-BA52-3C16-0635EE6C595A}"/>
          </ac:spMkLst>
        </pc:spChg>
        <pc:spChg chg="add del mod">
          <ac:chgData name="PAPADOPOLO CRUZ, STEFANO" userId="751decdb-180e-464b-ab12-12b10df05d4e" providerId="ADAL" clId="{3FA28083-DD2A-4E16-80C0-9AABF5DCE4AC}" dt="2023-08-31T21:50:55.784" v="74" actId="478"/>
          <ac:spMkLst>
            <pc:docMk/>
            <pc:sldMk cId="2460339276" sldId="281"/>
            <ac:spMk id="12" creationId="{8FD4E30A-2DA4-012B-4D83-E8F04097B860}"/>
          </ac:spMkLst>
        </pc:spChg>
        <pc:spChg chg="add del mod">
          <ac:chgData name="PAPADOPOLO CRUZ, STEFANO" userId="751decdb-180e-464b-ab12-12b10df05d4e" providerId="ADAL" clId="{3FA28083-DD2A-4E16-80C0-9AABF5DCE4AC}" dt="2023-08-31T21:50:55.784" v="74" actId="478"/>
          <ac:spMkLst>
            <pc:docMk/>
            <pc:sldMk cId="2460339276" sldId="281"/>
            <ac:spMk id="13" creationId="{2D3BFDFA-1777-6567-E7BD-2338F035B5D5}"/>
          </ac:spMkLst>
        </pc:spChg>
        <pc:spChg chg="add del mod">
          <ac:chgData name="PAPADOPOLO CRUZ, STEFANO" userId="751decdb-180e-464b-ab12-12b10df05d4e" providerId="ADAL" clId="{3FA28083-DD2A-4E16-80C0-9AABF5DCE4AC}" dt="2023-08-31T21:50:55.784" v="74" actId="478"/>
          <ac:spMkLst>
            <pc:docMk/>
            <pc:sldMk cId="2460339276" sldId="281"/>
            <ac:spMk id="14" creationId="{7F832056-C87C-8D26-CF49-4C8AEB4C135F}"/>
          </ac:spMkLst>
        </pc:spChg>
        <pc:spChg chg="add del mod">
          <ac:chgData name="PAPADOPOLO CRUZ, STEFANO" userId="751decdb-180e-464b-ab12-12b10df05d4e" providerId="ADAL" clId="{3FA28083-DD2A-4E16-80C0-9AABF5DCE4AC}" dt="2023-08-31T21:50:55.784" v="74" actId="478"/>
          <ac:spMkLst>
            <pc:docMk/>
            <pc:sldMk cId="2460339276" sldId="281"/>
            <ac:spMk id="15" creationId="{AB51DF2F-08D2-F3FA-4F9E-BC98690AF73E}"/>
          </ac:spMkLst>
        </pc:spChg>
        <pc:spChg chg="add del mod">
          <ac:chgData name="PAPADOPOLO CRUZ, STEFANO" userId="751decdb-180e-464b-ab12-12b10df05d4e" providerId="ADAL" clId="{3FA28083-DD2A-4E16-80C0-9AABF5DCE4AC}" dt="2023-08-31T21:50:55.784" v="74" actId="478"/>
          <ac:spMkLst>
            <pc:docMk/>
            <pc:sldMk cId="2460339276" sldId="281"/>
            <ac:spMk id="16" creationId="{7D04EF7D-3F55-A7B2-E243-EB203F90B557}"/>
          </ac:spMkLst>
        </pc:spChg>
        <pc:spChg chg="add del mod">
          <ac:chgData name="PAPADOPOLO CRUZ, STEFANO" userId="751decdb-180e-464b-ab12-12b10df05d4e" providerId="ADAL" clId="{3FA28083-DD2A-4E16-80C0-9AABF5DCE4AC}" dt="2023-08-31T21:50:55.784" v="74" actId="478"/>
          <ac:spMkLst>
            <pc:docMk/>
            <pc:sldMk cId="2460339276" sldId="281"/>
            <ac:spMk id="17" creationId="{C7EBF611-1071-1E42-A099-D5E2B1BBDAC4}"/>
          </ac:spMkLst>
        </pc:spChg>
        <pc:spChg chg="add del mod">
          <ac:chgData name="PAPADOPOLO CRUZ, STEFANO" userId="751decdb-180e-464b-ab12-12b10df05d4e" providerId="ADAL" clId="{3FA28083-DD2A-4E16-80C0-9AABF5DCE4AC}" dt="2023-08-31T21:50:55.784" v="74" actId="478"/>
          <ac:spMkLst>
            <pc:docMk/>
            <pc:sldMk cId="2460339276" sldId="281"/>
            <ac:spMk id="18" creationId="{40AAF72C-76DB-7462-A273-E9216FAA14C8}"/>
          </ac:spMkLst>
        </pc:spChg>
        <pc:spChg chg="add del mod">
          <ac:chgData name="PAPADOPOLO CRUZ, STEFANO" userId="751decdb-180e-464b-ab12-12b10df05d4e" providerId="ADAL" clId="{3FA28083-DD2A-4E16-80C0-9AABF5DCE4AC}" dt="2023-08-31T21:50:55.784" v="74" actId="478"/>
          <ac:spMkLst>
            <pc:docMk/>
            <pc:sldMk cId="2460339276" sldId="281"/>
            <ac:spMk id="19" creationId="{EAFD3FB7-410A-891B-2C94-466ACA6C4A76}"/>
          </ac:spMkLst>
        </pc:spChg>
        <pc:spChg chg="add mod">
          <ac:chgData name="PAPADOPOLO CRUZ, STEFANO" userId="751decdb-180e-464b-ab12-12b10df05d4e" providerId="ADAL" clId="{3FA28083-DD2A-4E16-80C0-9AABF5DCE4AC}" dt="2023-08-31T21:52:36.260" v="92" actId="1076"/>
          <ac:spMkLst>
            <pc:docMk/>
            <pc:sldMk cId="2460339276" sldId="281"/>
            <ac:spMk id="20" creationId="{CC4414B1-6A65-FF86-4078-423DF0C79399}"/>
          </ac:spMkLst>
        </pc:spChg>
        <pc:spChg chg="add mod">
          <ac:chgData name="PAPADOPOLO CRUZ, STEFANO" userId="751decdb-180e-464b-ab12-12b10df05d4e" providerId="ADAL" clId="{3FA28083-DD2A-4E16-80C0-9AABF5DCE4AC}" dt="2023-08-31T21:52:36.260" v="92" actId="1076"/>
          <ac:spMkLst>
            <pc:docMk/>
            <pc:sldMk cId="2460339276" sldId="281"/>
            <ac:spMk id="21" creationId="{DDB695D0-191E-D3C6-69E7-F4657055641C}"/>
          </ac:spMkLst>
        </pc:spChg>
        <pc:spChg chg="add mod">
          <ac:chgData name="PAPADOPOLO CRUZ, STEFANO" userId="751decdb-180e-464b-ab12-12b10df05d4e" providerId="ADAL" clId="{3FA28083-DD2A-4E16-80C0-9AABF5DCE4AC}" dt="2023-08-31T21:54:37.771" v="94" actId="207"/>
          <ac:spMkLst>
            <pc:docMk/>
            <pc:sldMk cId="2460339276" sldId="281"/>
            <ac:spMk id="22" creationId="{AF06D1C8-2023-C278-B87F-524E4EBEB3A2}"/>
          </ac:spMkLst>
        </pc:spChg>
        <pc:spChg chg="add mod">
          <ac:chgData name="PAPADOPOLO CRUZ, STEFANO" userId="751decdb-180e-464b-ab12-12b10df05d4e" providerId="ADAL" clId="{3FA28083-DD2A-4E16-80C0-9AABF5DCE4AC}" dt="2023-08-31T21:55:50.287" v="100" actId="207"/>
          <ac:spMkLst>
            <pc:docMk/>
            <pc:sldMk cId="2460339276" sldId="281"/>
            <ac:spMk id="23" creationId="{B4FE66B0-6391-D654-CDE7-D901C33D62E8}"/>
          </ac:spMkLst>
        </pc:spChg>
        <pc:spChg chg="add mod">
          <ac:chgData name="PAPADOPOLO CRUZ, STEFANO" userId="751decdb-180e-464b-ab12-12b10df05d4e" providerId="ADAL" clId="{3FA28083-DD2A-4E16-80C0-9AABF5DCE4AC}" dt="2023-08-31T21:52:36.260" v="92" actId="1076"/>
          <ac:spMkLst>
            <pc:docMk/>
            <pc:sldMk cId="2460339276" sldId="281"/>
            <ac:spMk id="24" creationId="{F7B3892F-1A4D-C482-7C29-7FBA748A6DC3}"/>
          </ac:spMkLst>
        </pc:spChg>
        <pc:spChg chg="add mod">
          <ac:chgData name="PAPADOPOLO CRUZ, STEFANO" userId="751decdb-180e-464b-ab12-12b10df05d4e" providerId="ADAL" clId="{3FA28083-DD2A-4E16-80C0-9AABF5DCE4AC}" dt="2023-08-31T21:52:36.260" v="92" actId="1076"/>
          <ac:spMkLst>
            <pc:docMk/>
            <pc:sldMk cId="2460339276" sldId="281"/>
            <ac:spMk id="25" creationId="{3244437D-4169-60EC-AD4F-4B7AC43E454D}"/>
          </ac:spMkLst>
        </pc:spChg>
        <pc:spChg chg="add mod">
          <ac:chgData name="PAPADOPOLO CRUZ, STEFANO" userId="751decdb-180e-464b-ab12-12b10df05d4e" providerId="ADAL" clId="{3FA28083-DD2A-4E16-80C0-9AABF5DCE4AC}" dt="2023-08-31T21:55:57.477" v="102" actId="207"/>
          <ac:spMkLst>
            <pc:docMk/>
            <pc:sldMk cId="2460339276" sldId="281"/>
            <ac:spMk id="26" creationId="{B8196DE4-83F6-5B7D-A165-C65B3485C6D9}"/>
          </ac:spMkLst>
        </pc:spChg>
        <pc:spChg chg="add mod">
          <ac:chgData name="PAPADOPOLO CRUZ, STEFANO" userId="751decdb-180e-464b-ab12-12b10df05d4e" providerId="ADAL" clId="{3FA28083-DD2A-4E16-80C0-9AABF5DCE4AC}" dt="2023-08-31T21:55:53.939" v="101" actId="207"/>
          <ac:spMkLst>
            <pc:docMk/>
            <pc:sldMk cId="2460339276" sldId="281"/>
            <ac:spMk id="27" creationId="{5D8DF0FA-C7F6-C19A-7BBE-1504FF4F0E01}"/>
          </ac:spMkLst>
        </pc:spChg>
        <pc:spChg chg="add mod">
          <ac:chgData name="PAPADOPOLO CRUZ, STEFANO" userId="751decdb-180e-464b-ab12-12b10df05d4e" providerId="ADAL" clId="{3FA28083-DD2A-4E16-80C0-9AABF5DCE4AC}" dt="2023-08-31T21:55:44.506" v="99" actId="207"/>
          <ac:spMkLst>
            <pc:docMk/>
            <pc:sldMk cId="2460339276" sldId="281"/>
            <ac:spMk id="28" creationId="{8E673449-5B0D-2BDE-5C74-3D54CC27006E}"/>
          </ac:spMkLst>
        </pc:spChg>
        <pc:spChg chg="add mod">
          <ac:chgData name="PAPADOPOLO CRUZ, STEFANO" userId="751decdb-180e-464b-ab12-12b10df05d4e" providerId="ADAL" clId="{3FA28083-DD2A-4E16-80C0-9AABF5DCE4AC}" dt="2023-08-31T21:52:36.260" v="92" actId="1076"/>
          <ac:spMkLst>
            <pc:docMk/>
            <pc:sldMk cId="2460339276" sldId="281"/>
            <ac:spMk id="29" creationId="{A60DF3BF-9973-1B20-C49E-AF918AE924F9}"/>
          </ac:spMkLst>
        </pc:spChg>
        <pc:spChg chg="add mod">
          <ac:chgData name="PAPADOPOLO CRUZ, STEFANO" userId="751decdb-180e-464b-ab12-12b10df05d4e" providerId="ADAL" clId="{3FA28083-DD2A-4E16-80C0-9AABF5DCE4AC}" dt="2023-08-31T21:52:36.260" v="92" actId="1076"/>
          <ac:spMkLst>
            <pc:docMk/>
            <pc:sldMk cId="2460339276" sldId="281"/>
            <ac:spMk id="30" creationId="{30B8407B-802A-4335-2DE4-B3521DF313AD}"/>
          </ac:spMkLst>
        </pc:spChg>
        <pc:spChg chg="add del mod">
          <ac:chgData name="PAPADOPOLO CRUZ, STEFANO" userId="751decdb-180e-464b-ab12-12b10df05d4e" providerId="ADAL" clId="{3FA28083-DD2A-4E16-80C0-9AABF5DCE4AC}" dt="2023-08-31T21:51:06.842" v="82"/>
          <ac:spMkLst>
            <pc:docMk/>
            <pc:sldMk cId="2460339276" sldId="281"/>
            <ac:spMk id="31" creationId="{397EE803-736E-8A8E-15B4-1D24D1B837CD}"/>
          </ac:spMkLst>
        </pc:spChg>
        <pc:spChg chg="add del mod">
          <ac:chgData name="PAPADOPOLO CRUZ, STEFANO" userId="751decdb-180e-464b-ab12-12b10df05d4e" providerId="ADAL" clId="{3FA28083-DD2A-4E16-80C0-9AABF5DCE4AC}" dt="2023-08-31T21:51:06.842" v="82"/>
          <ac:spMkLst>
            <pc:docMk/>
            <pc:sldMk cId="2460339276" sldId="281"/>
            <ac:spMk id="32" creationId="{31CEDA54-4046-1A14-EDC7-1B249A64041F}"/>
          </ac:spMkLst>
        </pc:spChg>
        <pc:spChg chg="add del mod">
          <ac:chgData name="PAPADOPOLO CRUZ, STEFANO" userId="751decdb-180e-464b-ab12-12b10df05d4e" providerId="ADAL" clId="{3FA28083-DD2A-4E16-80C0-9AABF5DCE4AC}" dt="2023-08-31T21:51:06.842" v="82"/>
          <ac:spMkLst>
            <pc:docMk/>
            <pc:sldMk cId="2460339276" sldId="281"/>
            <ac:spMk id="33" creationId="{2CDEAF4A-A3E3-A031-0365-5F3EC511F35A}"/>
          </ac:spMkLst>
        </pc:spChg>
        <pc:spChg chg="add del mod">
          <ac:chgData name="PAPADOPOLO CRUZ, STEFANO" userId="751decdb-180e-464b-ab12-12b10df05d4e" providerId="ADAL" clId="{3FA28083-DD2A-4E16-80C0-9AABF5DCE4AC}" dt="2023-08-31T21:51:06.842" v="82"/>
          <ac:spMkLst>
            <pc:docMk/>
            <pc:sldMk cId="2460339276" sldId="281"/>
            <ac:spMk id="34" creationId="{5699C1B7-6F03-35DB-DD23-455C025CDEE4}"/>
          </ac:spMkLst>
        </pc:spChg>
        <pc:spChg chg="add del mod">
          <ac:chgData name="PAPADOPOLO CRUZ, STEFANO" userId="751decdb-180e-464b-ab12-12b10df05d4e" providerId="ADAL" clId="{3FA28083-DD2A-4E16-80C0-9AABF5DCE4AC}" dt="2023-08-31T21:51:06.842" v="82"/>
          <ac:spMkLst>
            <pc:docMk/>
            <pc:sldMk cId="2460339276" sldId="281"/>
            <ac:spMk id="35" creationId="{C26B8233-195B-D1F7-5F3D-81C35E81D6A2}"/>
          </ac:spMkLst>
        </pc:spChg>
        <pc:spChg chg="add del mod">
          <ac:chgData name="PAPADOPOLO CRUZ, STEFANO" userId="751decdb-180e-464b-ab12-12b10df05d4e" providerId="ADAL" clId="{3FA28083-DD2A-4E16-80C0-9AABF5DCE4AC}" dt="2023-08-31T21:51:06.842" v="82"/>
          <ac:spMkLst>
            <pc:docMk/>
            <pc:sldMk cId="2460339276" sldId="281"/>
            <ac:spMk id="36" creationId="{64954DAB-2699-6431-8C59-70920161EB61}"/>
          </ac:spMkLst>
        </pc:spChg>
        <pc:spChg chg="add del mod">
          <ac:chgData name="PAPADOPOLO CRUZ, STEFANO" userId="751decdb-180e-464b-ab12-12b10df05d4e" providerId="ADAL" clId="{3FA28083-DD2A-4E16-80C0-9AABF5DCE4AC}" dt="2023-08-31T21:51:06.842" v="82"/>
          <ac:spMkLst>
            <pc:docMk/>
            <pc:sldMk cId="2460339276" sldId="281"/>
            <ac:spMk id="37" creationId="{5A555692-ED47-1E89-87D2-A7502B33421A}"/>
          </ac:spMkLst>
        </pc:spChg>
        <pc:spChg chg="add del mod">
          <ac:chgData name="PAPADOPOLO CRUZ, STEFANO" userId="751decdb-180e-464b-ab12-12b10df05d4e" providerId="ADAL" clId="{3FA28083-DD2A-4E16-80C0-9AABF5DCE4AC}" dt="2023-08-31T21:51:06.842" v="82"/>
          <ac:spMkLst>
            <pc:docMk/>
            <pc:sldMk cId="2460339276" sldId="281"/>
            <ac:spMk id="38" creationId="{E9F53109-584A-AC15-2785-2AD2E6C8C46B}"/>
          </ac:spMkLst>
        </pc:spChg>
        <pc:spChg chg="add del mod">
          <ac:chgData name="PAPADOPOLO CRUZ, STEFANO" userId="751decdb-180e-464b-ab12-12b10df05d4e" providerId="ADAL" clId="{3FA28083-DD2A-4E16-80C0-9AABF5DCE4AC}" dt="2023-08-31T21:51:06.842" v="82"/>
          <ac:spMkLst>
            <pc:docMk/>
            <pc:sldMk cId="2460339276" sldId="281"/>
            <ac:spMk id="39" creationId="{9B648C80-5247-6FBA-A2F0-84079A1BD79D}"/>
          </ac:spMkLst>
        </pc:spChg>
        <pc:spChg chg="add del mod">
          <ac:chgData name="PAPADOPOLO CRUZ, STEFANO" userId="751decdb-180e-464b-ab12-12b10df05d4e" providerId="ADAL" clId="{3FA28083-DD2A-4E16-80C0-9AABF5DCE4AC}" dt="2023-08-31T21:51:06.842" v="82"/>
          <ac:spMkLst>
            <pc:docMk/>
            <pc:sldMk cId="2460339276" sldId="281"/>
            <ac:spMk id="40" creationId="{18F99A38-EAA3-E108-9C1B-A21EADAAE276}"/>
          </ac:spMkLst>
        </pc:spChg>
        <pc:spChg chg="add del mod">
          <ac:chgData name="PAPADOPOLO CRUZ, STEFANO" userId="751decdb-180e-464b-ab12-12b10df05d4e" providerId="ADAL" clId="{3FA28083-DD2A-4E16-80C0-9AABF5DCE4AC}" dt="2023-08-31T21:51:06.842" v="82"/>
          <ac:spMkLst>
            <pc:docMk/>
            <pc:sldMk cId="2460339276" sldId="281"/>
            <ac:spMk id="41" creationId="{7E929620-F85A-C6DF-6250-58A86C5368F4}"/>
          </ac:spMkLst>
        </pc:spChg>
        <pc:spChg chg="add del mod">
          <ac:chgData name="PAPADOPOLO CRUZ, STEFANO" userId="751decdb-180e-464b-ab12-12b10df05d4e" providerId="ADAL" clId="{3FA28083-DD2A-4E16-80C0-9AABF5DCE4AC}" dt="2023-08-31T21:51:06.315" v="81"/>
          <ac:spMkLst>
            <pc:docMk/>
            <pc:sldMk cId="2460339276" sldId="281"/>
            <ac:spMk id="42" creationId="{5FA2DBE7-F303-2739-50FB-8B0FE2348D88}"/>
          </ac:spMkLst>
        </pc:spChg>
        <pc:spChg chg="add del mod">
          <ac:chgData name="PAPADOPOLO CRUZ, STEFANO" userId="751decdb-180e-464b-ab12-12b10df05d4e" providerId="ADAL" clId="{3FA28083-DD2A-4E16-80C0-9AABF5DCE4AC}" dt="2023-08-31T21:51:06.315" v="81"/>
          <ac:spMkLst>
            <pc:docMk/>
            <pc:sldMk cId="2460339276" sldId="281"/>
            <ac:spMk id="43" creationId="{83200C19-CE76-8720-ACDC-96F80D8BE3E4}"/>
          </ac:spMkLst>
        </pc:spChg>
        <pc:spChg chg="add del mod">
          <ac:chgData name="PAPADOPOLO CRUZ, STEFANO" userId="751decdb-180e-464b-ab12-12b10df05d4e" providerId="ADAL" clId="{3FA28083-DD2A-4E16-80C0-9AABF5DCE4AC}" dt="2023-08-31T21:51:06.315" v="81"/>
          <ac:spMkLst>
            <pc:docMk/>
            <pc:sldMk cId="2460339276" sldId="281"/>
            <ac:spMk id="44" creationId="{C95EBA49-A70A-EFBF-0B81-2DCABF4B28AA}"/>
          </ac:spMkLst>
        </pc:spChg>
        <pc:spChg chg="add del mod">
          <ac:chgData name="PAPADOPOLO CRUZ, STEFANO" userId="751decdb-180e-464b-ab12-12b10df05d4e" providerId="ADAL" clId="{3FA28083-DD2A-4E16-80C0-9AABF5DCE4AC}" dt="2023-08-31T21:51:06.315" v="81"/>
          <ac:spMkLst>
            <pc:docMk/>
            <pc:sldMk cId="2460339276" sldId="281"/>
            <ac:spMk id="45" creationId="{F9412549-5C73-AE54-06FB-9AF2CFBA2F7C}"/>
          </ac:spMkLst>
        </pc:spChg>
        <pc:spChg chg="add del mod">
          <ac:chgData name="PAPADOPOLO CRUZ, STEFANO" userId="751decdb-180e-464b-ab12-12b10df05d4e" providerId="ADAL" clId="{3FA28083-DD2A-4E16-80C0-9AABF5DCE4AC}" dt="2023-08-31T21:51:06.315" v="81"/>
          <ac:spMkLst>
            <pc:docMk/>
            <pc:sldMk cId="2460339276" sldId="281"/>
            <ac:spMk id="46" creationId="{58DB4257-8155-A7B9-8BE3-A5A292B1B98C}"/>
          </ac:spMkLst>
        </pc:spChg>
        <pc:spChg chg="add del mod">
          <ac:chgData name="PAPADOPOLO CRUZ, STEFANO" userId="751decdb-180e-464b-ab12-12b10df05d4e" providerId="ADAL" clId="{3FA28083-DD2A-4E16-80C0-9AABF5DCE4AC}" dt="2023-08-31T21:51:06.315" v="81"/>
          <ac:spMkLst>
            <pc:docMk/>
            <pc:sldMk cId="2460339276" sldId="281"/>
            <ac:spMk id="47" creationId="{2E17460B-6768-02B6-972C-16CC2D0E9DB6}"/>
          </ac:spMkLst>
        </pc:spChg>
        <pc:spChg chg="add del mod">
          <ac:chgData name="PAPADOPOLO CRUZ, STEFANO" userId="751decdb-180e-464b-ab12-12b10df05d4e" providerId="ADAL" clId="{3FA28083-DD2A-4E16-80C0-9AABF5DCE4AC}" dt="2023-08-31T21:51:06.315" v="81"/>
          <ac:spMkLst>
            <pc:docMk/>
            <pc:sldMk cId="2460339276" sldId="281"/>
            <ac:spMk id="48" creationId="{F25C6824-67CF-FFEF-13C9-FC82FBA7F437}"/>
          </ac:spMkLst>
        </pc:spChg>
        <pc:spChg chg="add del mod">
          <ac:chgData name="PAPADOPOLO CRUZ, STEFANO" userId="751decdb-180e-464b-ab12-12b10df05d4e" providerId="ADAL" clId="{3FA28083-DD2A-4E16-80C0-9AABF5DCE4AC}" dt="2023-08-31T21:51:06.315" v="81"/>
          <ac:spMkLst>
            <pc:docMk/>
            <pc:sldMk cId="2460339276" sldId="281"/>
            <ac:spMk id="49" creationId="{0889D081-602F-2FE5-8805-FF2CA214B49D}"/>
          </ac:spMkLst>
        </pc:spChg>
        <pc:spChg chg="add del mod">
          <ac:chgData name="PAPADOPOLO CRUZ, STEFANO" userId="751decdb-180e-464b-ab12-12b10df05d4e" providerId="ADAL" clId="{3FA28083-DD2A-4E16-80C0-9AABF5DCE4AC}" dt="2023-08-31T21:51:06.315" v="81"/>
          <ac:spMkLst>
            <pc:docMk/>
            <pc:sldMk cId="2460339276" sldId="281"/>
            <ac:spMk id="50" creationId="{2CD779AA-2262-B753-894A-E7FFBD21988C}"/>
          </ac:spMkLst>
        </pc:spChg>
        <pc:spChg chg="add del mod">
          <ac:chgData name="PAPADOPOLO CRUZ, STEFANO" userId="751decdb-180e-464b-ab12-12b10df05d4e" providerId="ADAL" clId="{3FA28083-DD2A-4E16-80C0-9AABF5DCE4AC}" dt="2023-08-31T21:51:06.315" v="81"/>
          <ac:spMkLst>
            <pc:docMk/>
            <pc:sldMk cId="2460339276" sldId="281"/>
            <ac:spMk id="51" creationId="{B3BE5FE9-C3E4-E21E-E3F8-2996FB199F4D}"/>
          </ac:spMkLst>
        </pc:spChg>
        <pc:spChg chg="add del mod">
          <ac:chgData name="PAPADOPOLO CRUZ, STEFANO" userId="751decdb-180e-464b-ab12-12b10df05d4e" providerId="ADAL" clId="{3FA28083-DD2A-4E16-80C0-9AABF5DCE4AC}" dt="2023-08-31T21:51:06.315" v="81"/>
          <ac:spMkLst>
            <pc:docMk/>
            <pc:sldMk cId="2460339276" sldId="281"/>
            <ac:spMk id="52" creationId="{4D62DAC0-D41C-79DA-55C0-27A55AED54A4}"/>
          </ac:spMkLst>
        </pc:spChg>
        <pc:spChg chg="add del mod">
          <ac:chgData name="PAPADOPOLO CRUZ, STEFANO" userId="751decdb-180e-464b-ab12-12b10df05d4e" providerId="ADAL" clId="{3FA28083-DD2A-4E16-80C0-9AABF5DCE4AC}" dt="2023-08-31T21:51:06.115" v="80"/>
          <ac:spMkLst>
            <pc:docMk/>
            <pc:sldMk cId="2460339276" sldId="281"/>
            <ac:spMk id="53" creationId="{F59B9D38-02EF-3A6F-7E77-FCBE295F4992}"/>
          </ac:spMkLst>
        </pc:spChg>
        <pc:spChg chg="add del mod">
          <ac:chgData name="PAPADOPOLO CRUZ, STEFANO" userId="751decdb-180e-464b-ab12-12b10df05d4e" providerId="ADAL" clId="{3FA28083-DD2A-4E16-80C0-9AABF5DCE4AC}" dt="2023-08-31T21:51:06.115" v="80"/>
          <ac:spMkLst>
            <pc:docMk/>
            <pc:sldMk cId="2460339276" sldId="281"/>
            <ac:spMk id="54" creationId="{A4CF5E21-81C7-22DF-3D9B-16E5DB591A55}"/>
          </ac:spMkLst>
        </pc:spChg>
        <pc:spChg chg="add del mod">
          <ac:chgData name="PAPADOPOLO CRUZ, STEFANO" userId="751decdb-180e-464b-ab12-12b10df05d4e" providerId="ADAL" clId="{3FA28083-DD2A-4E16-80C0-9AABF5DCE4AC}" dt="2023-08-31T21:51:06.115" v="80"/>
          <ac:spMkLst>
            <pc:docMk/>
            <pc:sldMk cId="2460339276" sldId="281"/>
            <ac:spMk id="55" creationId="{28301F00-D1DA-4404-ED9C-CFDD3AAA8266}"/>
          </ac:spMkLst>
        </pc:spChg>
        <pc:spChg chg="add del mod">
          <ac:chgData name="PAPADOPOLO CRUZ, STEFANO" userId="751decdb-180e-464b-ab12-12b10df05d4e" providerId="ADAL" clId="{3FA28083-DD2A-4E16-80C0-9AABF5DCE4AC}" dt="2023-08-31T21:51:06.115" v="80"/>
          <ac:spMkLst>
            <pc:docMk/>
            <pc:sldMk cId="2460339276" sldId="281"/>
            <ac:spMk id="56" creationId="{DA54BB4F-974B-C2B6-AF89-65EEF7A32E2D}"/>
          </ac:spMkLst>
        </pc:spChg>
        <pc:spChg chg="add del mod">
          <ac:chgData name="PAPADOPOLO CRUZ, STEFANO" userId="751decdb-180e-464b-ab12-12b10df05d4e" providerId="ADAL" clId="{3FA28083-DD2A-4E16-80C0-9AABF5DCE4AC}" dt="2023-08-31T21:51:06.115" v="80"/>
          <ac:spMkLst>
            <pc:docMk/>
            <pc:sldMk cId="2460339276" sldId="281"/>
            <ac:spMk id="57" creationId="{C895C41C-47BB-003A-824A-19976295C561}"/>
          </ac:spMkLst>
        </pc:spChg>
        <pc:spChg chg="add del mod">
          <ac:chgData name="PAPADOPOLO CRUZ, STEFANO" userId="751decdb-180e-464b-ab12-12b10df05d4e" providerId="ADAL" clId="{3FA28083-DD2A-4E16-80C0-9AABF5DCE4AC}" dt="2023-08-31T21:51:06.115" v="80"/>
          <ac:spMkLst>
            <pc:docMk/>
            <pc:sldMk cId="2460339276" sldId="281"/>
            <ac:spMk id="58" creationId="{5B4F9A98-73F4-44E5-0D49-740F07436994}"/>
          </ac:spMkLst>
        </pc:spChg>
        <pc:spChg chg="add del mod">
          <ac:chgData name="PAPADOPOLO CRUZ, STEFANO" userId="751decdb-180e-464b-ab12-12b10df05d4e" providerId="ADAL" clId="{3FA28083-DD2A-4E16-80C0-9AABF5DCE4AC}" dt="2023-08-31T21:51:06.115" v="80"/>
          <ac:spMkLst>
            <pc:docMk/>
            <pc:sldMk cId="2460339276" sldId="281"/>
            <ac:spMk id="59" creationId="{F93630E1-0E0C-C132-1896-F378F0EA3652}"/>
          </ac:spMkLst>
        </pc:spChg>
        <pc:spChg chg="add del mod">
          <ac:chgData name="PAPADOPOLO CRUZ, STEFANO" userId="751decdb-180e-464b-ab12-12b10df05d4e" providerId="ADAL" clId="{3FA28083-DD2A-4E16-80C0-9AABF5DCE4AC}" dt="2023-08-31T21:51:06.115" v="80"/>
          <ac:spMkLst>
            <pc:docMk/>
            <pc:sldMk cId="2460339276" sldId="281"/>
            <ac:spMk id="60" creationId="{D2DB238D-625B-59CD-D622-1C11EEA4D10F}"/>
          </ac:spMkLst>
        </pc:spChg>
        <pc:spChg chg="add del mod">
          <ac:chgData name="PAPADOPOLO CRUZ, STEFANO" userId="751decdb-180e-464b-ab12-12b10df05d4e" providerId="ADAL" clId="{3FA28083-DD2A-4E16-80C0-9AABF5DCE4AC}" dt="2023-08-31T21:51:06.115" v="80"/>
          <ac:spMkLst>
            <pc:docMk/>
            <pc:sldMk cId="2460339276" sldId="281"/>
            <ac:spMk id="61" creationId="{712C4B51-A966-3D49-884B-C39195090540}"/>
          </ac:spMkLst>
        </pc:spChg>
        <pc:spChg chg="add del mod">
          <ac:chgData name="PAPADOPOLO CRUZ, STEFANO" userId="751decdb-180e-464b-ab12-12b10df05d4e" providerId="ADAL" clId="{3FA28083-DD2A-4E16-80C0-9AABF5DCE4AC}" dt="2023-08-31T21:51:06.115" v="80"/>
          <ac:spMkLst>
            <pc:docMk/>
            <pc:sldMk cId="2460339276" sldId="281"/>
            <ac:spMk id="62" creationId="{3261F64E-1C2E-9F1D-17FA-D1BB2ED15CA5}"/>
          </ac:spMkLst>
        </pc:spChg>
        <pc:spChg chg="add del mod">
          <ac:chgData name="PAPADOPOLO CRUZ, STEFANO" userId="751decdb-180e-464b-ab12-12b10df05d4e" providerId="ADAL" clId="{3FA28083-DD2A-4E16-80C0-9AABF5DCE4AC}" dt="2023-08-31T21:51:06.115" v="80"/>
          <ac:spMkLst>
            <pc:docMk/>
            <pc:sldMk cId="2460339276" sldId="281"/>
            <ac:spMk id="63" creationId="{D0D5309C-A248-D769-F310-9EDFECCBDC93}"/>
          </ac:spMkLst>
        </pc:spChg>
        <pc:spChg chg="add del mod">
          <ac:chgData name="PAPADOPOLO CRUZ, STEFANO" userId="751decdb-180e-464b-ab12-12b10df05d4e" providerId="ADAL" clId="{3FA28083-DD2A-4E16-80C0-9AABF5DCE4AC}" dt="2023-08-31T21:51:05.876" v="79"/>
          <ac:spMkLst>
            <pc:docMk/>
            <pc:sldMk cId="2460339276" sldId="281"/>
            <ac:spMk id="64" creationId="{5473A8E8-3B38-24FD-49A7-9474DDEE911A}"/>
          </ac:spMkLst>
        </pc:spChg>
        <pc:spChg chg="add del mod">
          <ac:chgData name="PAPADOPOLO CRUZ, STEFANO" userId="751decdb-180e-464b-ab12-12b10df05d4e" providerId="ADAL" clId="{3FA28083-DD2A-4E16-80C0-9AABF5DCE4AC}" dt="2023-08-31T21:51:05.876" v="79"/>
          <ac:spMkLst>
            <pc:docMk/>
            <pc:sldMk cId="2460339276" sldId="281"/>
            <ac:spMk id="65" creationId="{4F86E3EE-FB66-67AB-CC2A-4594DAB68F12}"/>
          </ac:spMkLst>
        </pc:spChg>
        <pc:spChg chg="add del mod">
          <ac:chgData name="PAPADOPOLO CRUZ, STEFANO" userId="751decdb-180e-464b-ab12-12b10df05d4e" providerId="ADAL" clId="{3FA28083-DD2A-4E16-80C0-9AABF5DCE4AC}" dt="2023-08-31T21:51:05.876" v="79"/>
          <ac:spMkLst>
            <pc:docMk/>
            <pc:sldMk cId="2460339276" sldId="281"/>
            <ac:spMk id="66" creationId="{308962AB-1A83-5A4D-54E9-89252D11DA6B}"/>
          </ac:spMkLst>
        </pc:spChg>
        <pc:spChg chg="add del mod">
          <ac:chgData name="PAPADOPOLO CRUZ, STEFANO" userId="751decdb-180e-464b-ab12-12b10df05d4e" providerId="ADAL" clId="{3FA28083-DD2A-4E16-80C0-9AABF5DCE4AC}" dt="2023-08-31T21:51:05.876" v="79"/>
          <ac:spMkLst>
            <pc:docMk/>
            <pc:sldMk cId="2460339276" sldId="281"/>
            <ac:spMk id="67" creationId="{945B1501-9A07-C9A8-69FC-5FBD055A9AAA}"/>
          </ac:spMkLst>
        </pc:spChg>
        <pc:spChg chg="add del mod">
          <ac:chgData name="PAPADOPOLO CRUZ, STEFANO" userId="751decdb-180e-464b-ab12-12b10df05d4e" providerId="ADAL" clId="{3FA28083-DD2A-4E16-80C0-9AABF5DCE4AC}" dt="2023-08-31T21:51:05.876" v="79"/>
          <ac:spMkLst>
            <pc:docMk/>
            <pc:sldMk cId="2460339276" sldId="281"/>
            <ac:spMk id="68" creationId="{A8E5F399-581D-5115-22FB-35491FBFE6EF}"/>
          </ac:spMkLst>
        </pc:spChg>
        <pc:spChg chg="add del mod">
          <ac:chgData name="PAPADOPOLO CRUZ, STEFANO" userId="751decdb-180e-464b-ab12-12b10df05d4e" providerId="ADAL" clId="{3FA28083-DD2A-4E16-80C0-9AABF5DCE4AC}" dt="2023-08-31T21:51:05.876" v="79"/>
          <ac:spMkLst>
            <pc:docMk/>
            <pc:sldMk cId="2460339276" sldId="281"/>
            <ac:spMk id="69" creationId="{716DF825-79F6-2DBA-5072-D77EA0921679}"/>
          </ac:spMkLst>
        </pc:spChg>
        <pc:spChg chg="add del mod">
          <ac:chgData name="PAPADOPOLO CRUZ, STEFANO" userId="751decdb-180e-464b-ab12-12b10df05d4e" providerId="ADAL" clId="{3FA28083-DD2A-4E16-80C0-9AABF5DCE4AC}" dt="2023-08-31T21:51:05.876" v="79"/>
          <ac:spMkLst>
            <pc:docMk/>
            <pc:sldMk cId="2460339276" sldId="281"/>
            <ac:spMk id="70" creationId="{9E0399F0-867F-C774-77E6-A4005C2960FF}"/>
          </ac:spMkLst>
        </pc:spChg>
        <pc:spChg chg="add del mod">
          <ac:chgData name="PAPADOPOLO CRUZ, STEFANO" userId="751decdb-180e-464b-ab12-12b10df05d4e" providerId="ADAL" clId="{3FA28083-DD2A-4E16-80C0-9AABF5DCE4AC}" dt="2023-08-31T21:51:05.876" v="79"/>
          <ac:spMkLst>
            <pc:docMk/>
            <pc:sldMk cId="2460339276" sldId="281"/>
            <ac:spMk id="71" creationId="{EBEC2576-A406-7A34-EA71-14C58B9293BA}"/>
          </ac:spMkLst>
        </pc:spChg>
        <pc:spChg chg="add del mod">
          <ac:chgData name="PAPADOPOLO CRUZ, STEFANO" userId="751decdb-180e-464b-ab12-12b10df05d4e" providerId="ADAL" clId="{3FA28083-DD2A-4E16-80C0-9AABF5DCE4AC}" dt="2023-08-31T21:51:05.876" v="79"/>
          <ac:spMkLst>
            <pc:docMk/>
            <pc:sldMk cId="2460339276" sldId="281"/>
            <ac:spMk id="72" creationId="{1C2034EB-3632-67A0-85BF-68B4661BDEA1}"/>
          </ac:spMkLst>
        </pc:spChg>
        <pc:spChg chg="add del mod">
          <ac:chgData name="PAPADOPOLO CRUZ, STEFANO" userId="751decdb-180e-464b-ab12-12b10df05d4e" providerId="ADAL" clId="{3FA28083-DD2A-4E16-80C0-9AABF5DCE4AC}" dt="2023-08-31T21:51:05.876" v="79"/>
          <ac:spMkLst>
            <pc:docMk/>
            <pc:sldMk cId="2460339276" sldId="281"/>
            <ac:spMk id="73" creationId="{6788EDDB-0DE3-6B64-751B-C6D776480D3D}"/>
          </ac:spMkLst>
        </pc:spChg>
        <pc:spChg chg="add del mod">
          <ac:chgData name="PAPADOPOLO CRUZ, STEFANO" userId="751decdb-180e-464b-ab12-12b10df05d4e" providerId="ADAL" clId="{3FA28083-DD2A-4E16-80C0-9AABF5DCE4AC}" dt="2023-08-31T21:51:05.876" v="79"/>
          <ac:spMkLst>
            <pc:docMk/>
            <pc:sldMk cId="2460339276" sldId="281"/>
            <ac:spMk id="74" creationId="{0A6D626C-2E79-6842-19D2-D0D7087B4C1E}"/>
          </ac:spMkLst>
        </pc:spChg>
        <pc:spChg chg="add mod">
          <ac:chgData name="PAPADOPOLO CRUZ, STEFANO" userId="751decdb-180e-464b-ab12-12b10df05d4e" providerId="ADAL" clId="{3FA28083-DD2A-4E16-80C0-9AABF5DCE4AC}" dt="2023-08-31T21:52:36.260" v="92" actId="1076"/>
          <ac:spMkLst>
            <pc:docMk/>
            <pc:sldMk cId="2460339276" sldId="281"/>
            <ac:spMk id="75" creationId="{1FA2A9C5-02CE-58F6-0359-363C69A1350D}"/>
          </ac:spMkLst>
        </pc:spChg>
        <pc:spChg chg="add mod">
          <ac:chgData name="PAPADOPOLO CRUZ, STEFANO" userId="751decdb-180e-464b-ab12-12b10df05d4e" providerId="ADAL" clId="{3FA28083-DD2A-4E16-80C0-9AABF5DCE4AC}" dt="2023-08-31T21:52:36.260" v="92" actId="1076"/>
          <ac:spMkLst>
            <pc:docMk/>
            <pc:sldMk cId="2460339276" sldId="281"/>
            <ac:spMk id="76" creationId="{26F16784-5F56-B87C-0D0A-1DC8A74033C1}"/>
          </ac:spMkLst>
        </pc:spChg>
        <pc:spChg chg="add mod">
          <ac:chgData name="PAPADOPOLO CRUZ, STEFANO" userId="751decdb-180e-464b-ab12-12b10df05d4e" providerId="ADAL" clId="{3FA28083-DD2A-4E16-80C0-9AABF5DCE4AC}" dt="2023-08-31T21:52:36.260" v="92" actId="1076"/>
          <ac:spMkLst>
            <pc:docMk/>
            <pc:sldMk cId="2460339276" sldId="281"/>
            <ac:spMk id="77" creationId="{A0DE0E0A-B4FA-0C03-41F0-17D7F751BA7B}"/>
          </ac:spMkLst>
        </pc:spChg>
        <pc:spChg chg="add mod">
          <ac:chgData name="PAPADOPOLO CRUZ, STEFANO" userId="751decdb-180e-464b-ab12-12b10df05d4e" providerId="ADAL" clId="{3FA28083-DD2A-4E16-80C0-9AABF5DCE4AC}" dt="2023-08-31T21:56:10.158" v="104" actId="207"/>
          <ac:spMkLst>
            <pc:docMk/>
            <pc:sldMk cId="2460339276" sldId="281"/>
            <ac:spMk id="78" creationId="{0480B949-9103-240E-9B36-7E4A812AC3CB}"/>
          </ac:spMkLst>
        </pc:spChg>
        <pc:spChg chg="add mod">
          <ac:chgData name="PAPADOPOLO CRUZ, STEFANO" userId="751decdb-180e-464b-ab12-12b10df05d4e" providerId="ADAL" clId="{3FA28083-DD2A-4E16-80C0-9AABF5DCE4AC}" dt="2023-08-31T21:56:20.908" v="107" actId="207"/>
          <ac:spMkLst>
            <pc:docMk/>
            <pc:sldMk cId="2460339276" sldId="281"/>
            <ac:spMk id="79" creationId="{BE7274AA-C539-18F9-59B3-FAA3F6BB42F0}"/>
          </ac:spMkLst>
        </pc:spChg>
        <pc:spChg chg="add mod">
          <ac:chgData name="PAPADOPOLO CRUZ, STEFANO" userId="751decdb-180e-464b-ab12-12b10df05d4e" providerId="ADAL" clId="{3FA28083-DD2A-4E16-80C0-9AABF5DCE4AC}" dt="2023-08-31T21:56:28.294" v="109" actId="207"/>
          <ac:spMkLst>
            <pc:docMk/>
            <pc:sldMk cId="2460339276" sldId="281"/>
            <ac:spMk id="80" creationId="{B3A408AC-45FA-9175-BFAA-0E9E5FFCBABE}"/>
          </ac:spMkLst>
        </pc:spChg>
        <pc:spChg chg="add mod">
          <ac:chgData name="PAPADOPOLO CRUZ, STEFANO" userId="751decdb-180e-464b-ab12-12b10df05d4e" providerId="ADAL" clId="{3FA28083-DD2A-4E16-80C0-9AABF5DCE4AC}" dt="2023-08-31T21:56:17.219" v="106" actId="207"/>
          <ac:spMkLst>
            <pc:docMk/>
            <pc:sldMk cId="2460339276" sldId="281"/>
            <ac:spMk id="81" creationId="{9BFB6BA1-B863-1760-7AF8-D99081FE248B}"/>
          </ac:spMkLst>
        </pc:spChg>
        <pc:spChg chg="add mod">
          <ac:chgData name="PAPADOPOLO CRUZ, STEFANO" userId="751decdb-180e-464b-ab12-12b10df05d4e" providerId="ADAL" clId="{3FA28083-DD2A-4E16-80C0-9AABF5DCE4AC}" dt="2023-08-31T21:56:13.772" v="105" actId="207"/>
          <ac:spMkLst>
            <pc:docMk/>
            <pc:sldMk cId="2460339276" sldId="281"/>
            <ac:spMk id="82" creationId="{0B33AD9E-202F-3B41-3F1E-FBFF6BAA1EC5}"/>
          </ac:spMkLst>
        </pc:spChg>
        <pc:spChg chg="add mod">
          <ac:chgData name="PAPADOPOLO CRUZ, STEFANO" userId="751decdb-180e-464b-ab12-12b10df05d4e" providerId="ADAL" clId="{3FA28083-DD2A-4E16-80C0-9AABF5DCE4AC}" dt="2023-08-31T21:56:03.847" v="103" actId="207"/>
          <ac:spMkLst>
            <pc:docMk/>
            <pc:sldMk cId="2460339276" sldId="281"/>
            <ac:spMk id="83" creationId="{03AE9127-3D42-21B3-E872-B098BA73EE4F}"/>
          </ac:spMkLst>
        </pc:spChg>
        <pc:spChg chg="add mod">
          <ac:chgData name="PAPADOPOLO CRUZ, STEFANO" userId="751decdb-180e-464b-ab12-12b10df05d4e" providerId="ADAL" clId="{3FA28083-DD2A-4E16-80C0-9AABF5DCE4AC}" dt="2023-08-31T21:56:24.883" v="108" actId="207"/>
          <ac:spMkLst>
            <pc:docMk/>
            <pc:sldMk cId="2460339276" sldId="281"/>
            <ac:spMk id="84" creationId="{13C4A2CC-44FD-D9F2-88EE-64D02B5E0FAF}"/>
          </ac:spMkLst>
        </pc:spChg>
        <pc:spChg chg="add mod">
          <ac:chgData name="PAPADOPOLO CRUZ, STEFANO" userId="751decdb-180e-464b-ab12-12b10df05d4e" providerId="ADAL" clId="{3FA28083-DD2A-4E16-80C0-9AABF5DCE4AC}" dt="2023-08-31T21:52:36.260" v="92" actId="1076"/>
          <ac:spMkLst>
            <pc:docMk/>
            <pc:sldMk cId="2460339276" sldId="281"/>
            <ac:spMk id="85" creationId="{831D83A4-DD36-39D7-332C-57E66A05BF85}"/>
          </ac:spMkLst>
        </pc:spChg>
        <pc:spChg chg="add mod">
          <ac:chgData name="PAPADOPOLO CRUZ, STEFANO" userId="751decdb-180e-464b-ab12-12b10df05d4e" providerId="ADAL" clId="{3FA28083-DD2A-4E16-80C0-9AABF5DCE4AC}" dt="2023-08-31T21:52:09.306" v="90" actId="1076"/>
          <ac:spMkLst>
            <pc:docMk/>
            <pc:sldMk cId="2460339276" sldId="281"/>
            <ac:spMk id="86" creationId="{335954AC-6AF8-FD0A-ABBF-069E295D3AAB}"/>
          </ac:spMkLst>
        </pc:spChg>
        <pc:spChg chg="add mod">
          <ac:chgData name="PAPADOPOLO CRUZ, STEFANO" userId="751decdb-180e-464b-ab12-12b10df05d4e" providerId="ADAL" clId="{3FA28083-DD2A-4E16-80C0-9AABF5DCE4AC}" dt="2023-08-31T21:52:09.306" v="90" actId="1076"/>
          <ac:spMkLst>
            <pc:docMk/>
            <pc:sldMk cId="2460339276" sldId="281"/>
            <ac:spMk id="87" creationId="{8F9C8440-9BF0-C6E5-F1C7-CE23C129F47E}"/>
          </ac:spMkLst>
        </pc:spChg>
        <pc:spChg chg="add mod">
          <ac:chgData name="PAPADOPOLO CRUZ, STEFANO" userId="751decdb-180e-464b-ab12-12b10df05d4e" providerId="ADAL" clId="{3FA28083-DD2A-4E16-80C0-9AABF5DCE4AC}" dt="2023-08-31T21:52:09.306" v="90" actId="1076"/>
          <ac:spMkLst>
            <pc:docMk/>
            <pc:sldMk cId="2460339276" sldId="281"/>
            <ac:spMk id="88" creationId="{DFB2C6AD-43E1-6590-30F3-9B3857BB840D}"/>
          </ac:spMkLst>
        </pc:spChg>
        <pc:spChg chg="add mod">
          <ac:chgData name="PAPADOPOLO CRUZ, STEFANO" userId="751decdb-180e-464b-ab12-12b10df05d4e" providerId="ADAL" clId="{3FA28083-DD2A-4E16-80C0-9AABF5DCE4AC}" dt="2023-08-31T21:52:09.306" v="90" actId="1076"/>
          <ac:spMkLst>
            <pc:docMk/>
            <pc:sldMk cId="2460339276" sldId="281"/>
            <ac:spMk id="89" creationId="{A59C4C72-F77A-7DD2-B74C-4178F4E5D943}"/>
          </ac:spMkLst>
        </pc:spChg>
        <pc:spChg chg="add mod">
          <ac:chgData name="PAPADOPOLO CRUZ, STEFANO" userId="751decdb-180e-464b-ab12-12b10df05d4e" providerId="ADAL" clId="{3FA28083-DD2A-4E16-80C0-9AABF5DCE4AC}" dt="2023-08-31T21:52:09.306" v="90" actId="1076"/>
          <ac:spMkLst>
            <pc:docMk/>
            <pc:sldMk cId="2460339276" sldId="281"/>
            <ac:spMk id="90" creationId="{A155ED28-E58E-6166-2A6E-0E0AB3476E67}"/>
          </ac:spMkLst>
        </pc:spChg>
        <pc:spChg chg="add mod">
          <ac:chgData name="PAPADOPOLO CRUZ, STEFANO" userId="751decdb-180e-464b-ab12-12b10df05d4e" providerId="ADAL" clId="{3FA28083-DD2A-4E16-80C0-9AABF5DCE4AC}" dt="2023-08-31T21:52:09.306" v="90" actId="1076"/>
          <ac:spMkLst>
            <pc:docMk/>
            <pc:sldMk cId="2460339276" sldId="281"/>
            <ac:spMk id="91" creationId="{A6CF0F5E-30C4-25C4-4AA4-7453B8A6866A}"/>
          </ac:spMkLst>
        </pc:spChg>
        <pc:spChg chg="add mod">
          <ac:chgData name="PAPADOPOLO CRUZ, STEFANO" userId="751decdb-180e-464b-ab12-12b10df05d4e" providerId="ADAL" clId="{3FA28083-DD2A-4E16-80C0-9AABF5DCE4AC}" dt="2023-08-31T21:52:09.306" v="90" actId="1076"/>
          <ac:spMkLst>
            <pc:docMk/>
            <pc:sldMk cId="2460339276" sldId="281"/>
            <ac:spMk id="92" creationId="{03DFBDA5-3ACF-8B90-7A29-57668052C889}"/>
          </ac:spMkLst>
        </pc:spChg>
        <pc:spChg chg="add mod">
          <ac:chgData name="PAPADOPOLO CRUZ, STEFANO" userId="751decdb-180e-464b-ab12-12b10df05d4e" providerId="ADAL" clId="{3FA28083-DD2A-4E16-80C0-9AABF5DCE4AC}" dt="2023-08-31T21:52:09.306" v="90" actId="1076"/>
          <ac:spMkLst>
            <pc:docMk/>
            <pc:sldMk cId="2460339276" sldId="281"/>
            <ac:spMk id="93" creationId="{91F4754C-0E53-D68A-5523-B183A8DDAEC2}"/>
          </ac:spMkLst>
        </pc:spChg>
        <pc:spChg chg="add mod">
          <ac:chgData name="PAPADOPOLO CRUZ, STEFANO" userId="751decdb-180e-464b-ab12-12b10df05d4e" providerId="ADAL" clId="{3FA28083-DD2A-4E16-80C0-9AABF5DCE4AC}" dt="2023-08-31T21:56:53.507" v="110" actId="207"/>
          <ac:spMkLst>
            <pc:docMk/>
            <pc:sldMk cId="2460339276" sldId="281"/>
            <ac:spMk id="94" creationId="{268834D0-5EED-312F-74BC-E2860560A07C}"/>
          </ac:spMkLst>
        </pc:spChg>
        <pc:spChg chg="add mod">
          <ac:chgData name="PAPADOPOLO CRUZ, STEFANO" userId="751decdb-180e-464b-ab12-12b10df05d4e" providerId="ADAL" clId="{3FA28083-DD2A-4E16-80C0-9AABF5DCE4AC}" dt="2023-08-31T21:52:09.306" v="90" actId="1076"/>
          <ac:spMkLst>
            <pc:docMk/>
            <pc:sldMk cId="2460339276" sldId="281"/>
            <ac:spMk id="95" creationId="{F87C776B-1645-19D8-05B1-95BF369A8FAA}"/>
          </ac:spMkLst>
        </pc:spChg>
        <pc:spChg chg="add mod">
          <ac:chgData name="PAPADOPOLO CRUZ, STEFANO" userId="751decdb-180e-464b-ab12-12b10df05d4e" providerId="ADAL" clId="{3FA28083-DD2A-4E16-80C0-9AABF5DCE4AC}" dt="2023-08-31T21:52:09.306" v="90" actId="1076"/>
          <ac:spMkLst>
            <pc:docMk/>
            <pc:sldMk cId="2460339276" sldId="281"/>
            <ac:spMk id="96" creationId="{B45A5BEA-13BC-AFAD-D8A6-CCE16D5DE16B}"/>
          </ac:spMkLst>
        </pc:spChg>
        <pc:spChg chg="add mod">
          <ac:chgData name="PAPADOPOLO CRUZ, STEFANO" userId="751decdb-180e-464b-ab12-12b10df05d4e" providerId="ADAL" clId="{3FA28083-DD2A-4E16-80C0-9AABF5DCE4AC}" dt="2023-08-31T21:52:09.306" v="90" actId="1076"/>
          <ac:spMkLst>
            <pc:docMk/>
            <pc:sldMk cId="2460339276" sldId="281"/>
            <ac:spMk id="97" creationId="{424973BE-DF5F-998D-D20A-F3C97EBBBCB8}"/>
          </ac:spMkLst>
        </pc:spChg>
        <pc:spChg chg="add mod">
          <ac:chgData name="PAPADOPOLO CRUZ, STEFANO" userId="751decdb-180e-464b-ab12-12b10df05d4e" providerId="ADAL" clId="{3FA28083-DD2A-4E16-80C0-9AABF5DCE4AC}" dt="2023-08-31T21:52:09.306" v="90" actId="1076"/>
          <ac:spMkLst>
            <pc:docMk/>
            <pc:sldMk cId="2460339276" sldId="281"/>
            <ac:spMk id="98" creationId="{1F3476D8-F284-B6AC-F7EE-5FF0CD671698}"/>
          </ac:spMkLst>
        </pc:spChg>
        <pc:spChg chg="add mod">
          <ac:chgData name="PAPADOPOLO CRUZ, STEFANO" userId="751decdb-180e-464b-ab12-12b10df05d4e" providerId="ADAL" clId="{3FA28083-DD2A-4E16-80C0-9AABF5DCE4AC}" dt="2023-08-31T21:52:09.306" v="90" actId="1076"/>
          <ac:spMkLst>
            <pc:docMk/>
            <pc:sldMk cId="2460339276" sldId="281"/>
            <ac:spMk id="99" creationId="{BA3B58D7-8D76-202F-5632-0E26F296B3CA}"/>
          </ac:spMkLst>
        </pc:spChg>
        <pc:spChg chg="add mod">
          <ac:chgData name="PAPADOPOLO CRUZ, STEFANO" userId="751decdb-180e-464b-ab12-12b10df05d4e" providerId="ADAL" clId="{3FA28083-DD2A-4E16-80C0-9AABF5DCE4AC}" dt="2023-08-31T21:56:59.839" v="112" actId="207"/>
          <ac:spMkLst>
            <pc:docMk/>
            <pc:sldMk cId="2460339276" sldId="281"/>
            <ac:spMk id="100" creationId="{4097EF04-F551-88A1-C6C1-E59D4A9D2AE6}"/>
          </ac:spMkLst>
        </pc:spChg>
        <pc:spChg chg="add mod">
          <ac:chgData name="PAPADOPOLO CRUZ, STEFANO" userId="751decdb-180e-464b-ab12-12b10df05d4e" providerId="ADAL" clId="{3FA28083-DD2A-4E16-80C0-9AABF5DCE4AC}" dt="2023-08-31T21:57:07.212" v="115" actId="207"/>
          <ac:spMkLst>
            <pc:docMk/>
            <pc:sldMk cId="2460339276" sldId="281"/>
            <ac:spMk id="101" creationId="{B1463484-EFF0-7EFB-2A3A-A2455224CDC6}"/>
          </ac:spMkLst>
        </pc:spChg>
        <pc:spChg chg="add mod">
          <ac:chgData name="PAPADOPOLO CRUZ, STEFANO" userId="751decdb-180e-464b-ab12-12b10df05d4e" providerId="ADAL" clId="{3FA28083-DD2A-4E16-80C0-9AABF5DCE4AC}" dt="2023-08-31T21:57:12.645" v="117" actId="207"/>
          <ac:spMkLst>
            <pc:docMk/>
            <pc:sldMk cId="2460339276" sldId="281"/>
            <ac:spMk id="102" creationId="{2F096ACB-EDCB-06A5-B7B8-69E2EE7B7645}"/>
          </ac:spMkLst>
        </pc:spChg>
        <pc:spChg chg="add mod">
          <ac:chgData name="PAPADOPOLO CRUZ, STEFANO" userId="751decdb-180e-464b-ab12-12b10df05d4e" providerId="ADAL" clId="{3FA28083-DD2A-4E16-80C0-9AABF5DCE4AC}" dt="2023-08-31T21:57:04.455" v="114" actId="207"/>
          <ac:spMkLst>
            <pc:docMk/>
            <pc:sldMk cId="2460339276" sldId="281"/>
            <ac:spMk id="103" creationId="{CBAA15B1-AB42-97AA-FE0E-2D8098C206DD}"/>
          </ac:spMkLst>
        </pc:spChg>
        <pc:spChg chg="add mod">
          <ac:chgData name="PAPADOPOLO CRUZ, STEFANO" userId="751decdb-180e-464b-ab12-12b10df05d4e" providerId="ADAL" clId="{3FA28083-DD2A-4E16-80C0-9AABF5DCE4AC}" dt="2023-08-31T21:57:01.919" v="113" actId="207"/>
          <ac:spMkLst>
            <pc:docMk/>
            <pc:sldMk cId="2460339276" sldId="281"/>
            <ac:spMk id="104" creationId="{414A396D-27A1-8561-0C2F-A355DA8CC86A}"/>
          </ac:spMkLst>
        </pc:spChg>
        <pc:spChg chg="add mod">
          <ac:chgData name="PAPADOPOLO CRUZ, STEFANO" userId="751decdb-180e-464b-ab12-12b10df05d4e" providerId="ADAL" clId="{3FA28083-DD2A-4E16-80C0-9AABF5DCE4AC}" dt="2023-08-31T21:56:57.539" v="111" actId="207"/>
          <ac:spMkLst>
            <pc:docMk/>
            <pc:sldMk cId="2460339276" sldId="281"/>
            <ac:spMk id="105" creationId="{41ACEC63-12C0-92CF-209B-6CF5DAFEAD7D}"/>
          </ac:spMkLst>
        </pc:spChg>
        <pc:spChg chg="add mod">
          <ac:chgData name="PAPADOPOLO CRUZ, STEFANO" userId="751decdb-180e-464b-ab12-12b10df05d4e" providerId="ADAL" clId="{3FA28083-DD2A-4E16-80C0-9AABF5DCE4AC}" dt="2023-08-31T21:57:09.997" v="116" actId="207"/>
          <ac:spMkLst>
            <pc:docMk/>
            <pc:sldMk cId="2460339276" sldId="281"/>
            <ac:spMk id="106" creationId="{D2528D90-F2A0-D1D6-629B-221FA44BDA5E}"/>
          </ac:spMkLst>
        </pc:spChg>
        <pc:spChg chg="add mod">
          <ac:chgData name="PAPADOPOLO CRUZ, STEFANO" userId="751decdb-180e-464b-ab12-12b10df05d4e" providerId="ADAL" clId="{3FA28083-DD2A-4E16-80C0-9AABF5DCE4AC}" dt="2023-08-31T21:52:09.306" v="90" actId="1076"/>
          <ac:spMkLst>
            <pc:docMk/>
            <pc:sldMk cId="2460339276" sldId="281"/>
            <ac:spMk id="107" creationId="{B6EC9E4E-27A1-6A07-A5DB-C66F5A56289F}"/>
          </ac:spMkLst>
        </pc:spChg>
        <pc:spChg chg="add mod">
          <ac:chgData name="PAPADOPOLO CRUZ, STEFANO" userId="751decdb-180e-464b-ab12-12b10df05d4e" providerId="ADAL" clId="{3FA28083-DD2A-4E16-80C0-9AABF5DCE4AC}" dt="2023-08-31T21:51:57.360" v="89" actId="1076"/>
          <ac:spMkLst>
            <pc:docMk/>
            <pc:sldMk cId="2460339276" sldId="281"/>
            <ac:spMk id="108" creationId="{49D27A2A-8E78-A749-881C-91D6A5CDCB57}"/>
          </ac:spMkLst>
        </pc:spChg>
        <pc:spChg chg="add mod">
          <ac:chgData name="PAPADOPOLO CRUZ, STEFANO" userId="751decdb-180e-464b-ab12-12b10df05d4e" providerId="ADAL" clId="{3FA28083-DD2A-4E16-80C0-9AABF5DCE4AC}" dt="2023-08-31T21:51:57.360" v="89" actId="1076"/>
          <ac:spMkLst>
            <pc:docMk/>
            <pc:sldMk cId="2460339276" sldId="281"/>
            <ac:spMk id="109" creationId="{67417AC2-302B-FC87-5185-C78D05CAF24F}"/>
          </ac:spMkLst>
        </pc:spChg>
        <pc:spChg chg="add mod">
          <ac:chgData name="PAPADOPOLO CRUZ, STEFANO" userId="751decdb-180e-464b-ab12-12b10df05d4e" providerId="ADAL" clId="{3FA28083-DD2A-4E16-80C0-9AABF5DCE4AC}" dt="2023-08-31T21:51:57.360" v="89" actId="1076"/>
          <ac:spMkLst>
            <pc:docMk/>
            <pc:sldMk cId="2460339276" sldId="281"/>
            <ac:spMk id="110" creationId="{1A9890C9-9177-66FF-A632-F4D6188C330A}"/>
          </ac:spMkLst>
        </pc:spChg>
        <pc:spChg chg="add mod">
          <ac:chgData name="PAPADOPOLO CRUZ, STEFANO" userId="751decdb-180e-464b-ab12-12b10df05d4e" providerId="ADAL" clId="{3FA28083-DD2A-4E16-80C0-9AABF5DCE4AC}" dt="2023-08-31T21:51:57.360" v="89" actId="1076"/>
          <ac:spMkLst>
            <pc:docMk/>
            <pc:sldMk cId="2460339276" sldId="281"/>
            <ac:spMk id="111" creationId="{7542B658-1CDB-22E4-CEDE-EE05F5B9ED0A}"/>
          </ac:spMkLst>
        </pc:spChg>
        <pc:spChg chg="add mod">
          <ac:chgData name="PAPADOPOLO CRUZ, STEFANO" userId="751decdb-180e-464b-ab12-12b10df05d4e" providerId="ADAL" clId="{3FA28083-DD2A-4E16-80C0-9AABF5DCE4AC}" dt="2023-08-31T21:51:57.360" v="89" actId="1076"/>
          <ac:spMkLst>
            <pc:docMk/>
            <pc:sldMk cId="2460339276" sldId="281"/>
            <ac:spMk id="112" creationId="{0C36C268-01FF-A5D9-B1B6-969E16A122F1}"/>
          </ac:spMkLst>
        </pc:spChg>
        <pc:spChg chg="add mod">
          <ac:chgData name="PAPADOPOLO CRUZ, STEFANO" userId="751decdb-180e-464b-ab12-12b10df05d4e" providerId="ADAL" clId="{3FA28083-DD2A-4E16-80C0-9AABF5DCE4AC}" dt="2023-08-31T21:51:57.360" v="89" actId="1076"/>
          <ac:spMkLst>
            <pc:docMk/>
            <pc:sldMk cId="2460339276" sldId="281"/>
            <ac:spMk id="113" creationId="{A2E0D50C-142B-E90F-CCAF-64FBB68E6D91}"/>
          </ac:spMkLst>
        </pc:spChg>
        <pc:spChg chg="add mod">
          <ac:chgData name="PAPADOPOLO CRUZ, STEFANO" userId="751decdb-180e-464b-ab12-12b10df05d4e" providerId="ADAL" clId="{3FA28083-DD2A-4E16-80C0-9AABF5DCE4AC}" dt="2023-08-31T21:51:57.360" v="89" actId="1076"/>
          <ac:spMkLst>
            <pc:docMk/>
            <pc:sldMk cId="2460339276" sldId="281"/>
            <ac:spMk id="114" creationId="{6FA83A12-3368-5E3B-B3D6-90C178AD5775}"/>
          </ac:spMkLst>
        </pc:spChg>
        <pc:spChg chg="add mod">
          <ac:chgData name="PAPADOPOLO CRUZ, STEFANO" userId="751decdb-180e-464b-ab12-12b10df05d4e" providerId="ADAL" clId="{3FA28083-DD2A-4E16-80C0-9AABF5DCE4AC}" dt="2023-08-31T21:51:57.360" v="89" actId="1076"/>
          <ac:spMkLst>
            <pc:docMk/>
            <pc:sldMk cId="2460339276" sldId="281"/>
            <ac:spMk id="115" creationId="{5A66BEE8-95D4-EF49-686E-976BDA45A8D2}"/>
          </ac:spMkLst>
        </pc:spChg>
        <pc:spChg chg="add mod">
          <ac:chgData name="PAPADOPOLO CRUZ, STEFANO" userId="751decdb-180e-464b-ab12-12b10df05d4e" providerId="ADAL" clId="{3FA28083-DD2A-4E16-80C0-9AABF5DCE4AC}" dt="2023-08-31T21:51:57.360" v="89" actId="1076"/>
          <ac:spMkLst>
            <pc:docMk/>
            <pc:sldMk cId="2460339276" sldId="281"/>
            <ac:spMk id="116" creationId="{24C6BD05-8933-CE68-F801-BBC3898BA7E2}"/>
          </ac:spMkLst>
        </pc:spChg>
        <pc:spChg chg="add mod">
          <ac:chgData name="PAPADOPOLO CRUZ, STEFANO" userId="751decdb-180e-464b-ab12-12b10df05d4e" providerId="ADAL" clId="{3FA28083-DD2A-4E16-80C0-9AABF5DCE4AC}" dt="2023-08-31T21:51:57.360" v="89" actId="1076"/>
          <ac:spMkLst>
            <pc:docMk/>
            <pc:sldMk cId="2460339276" sldId="281"/>
            <ac:spMk id="117" creationId="{2BCF0B09-BDEC-DC25-4D9D-95F4409073C8}"/>
          </ac:spMkLst>
        </pc:spChg>
        <pc:spChg chg="add mod">
          <ac:chgData name="PAPADOPOLO CRUZ, STEFANO" userId="751decdb-180e-464b-ab12-12b10df05d4e" providerId="ADAL" clId="{3FA28083-DD2A-4E16-80C0-9AABF5DCE4AC}" dt="2023-08-31T21:51:57.360" v="89" actId="1076"/>
          <ac:spMkLst>
            <pc:docMk/>
            <pc:sldMk cId="2460339276" sldId="281"/>
            <ac:spMk id="118" creationId="{CFDDE28C-EB2C-E204-E542-D57094A88786}"/>
          </ac:spMkLst>
        </pc:spChg>
        <pc:spChg chg="add mod">
          <ac:chgData name="PAPADOPOLO CRUZ, STEFANO" userId="751decdb-180e-464b-ab12-12b10df05d4e" providerId="ADAL" clId="{3FA28083-DD2A-4E16-80C0-9AABF5DCE4AC}" dt="2023-08-31T21:51:57.360" v="89" actId="1076"/>
          <ac:spMkLst>
            <pc:docMk/>
            <pc:sldMk cId="2460339276" sldId="281"/>
            <ac:spMk id="119" creationId="{866A43BC-7D94-7679-6251-39036C7E2681}"/>
          </ac:spMkLst>
        </pc:spChg>
        <pc:spChg chg="add mod">
          <ac:chgData name="PAPADOPOLO CRUZ, STEFANO" userId="751decdb-180e-464b-ab12-12b10df05d4e" providerId="ADAL" clId="{3FA28083-DD2A-4E16-80C0-9AABF5DCE4AC}" dt="2023-08-31T21:51:57.360" v="89" actId="1076"/>
          <ac:spMkLst>
            <pc:docMk/>
            <pc:sldMk cId="2460339276" sldId="281"/>
            <ac:spMk id="120" creationId="{89114E43-1874-9E02-5B6C-850AB3C6AFB7}"/>
          </ac:spMkLst>
        </pc:spChg>
        <pc:spChg chg="add mod">
          <ac:chgData name="PAPADOPOLO CRUZ, STEFANO" userId="751decdb-180e-464b-ab12-12b10df05d4e" providerId="ADAL" clId="{3FA28083-DD2A-4E16-80C0-9AABF5DCE4AC}" dt="2023-08-31T21:51:57.360" v="89" actId="1076"/>
          <ac:spMkLst>
            <pc:docMk/>
            <pc:sldMk cId="2460339276" sldId="281"/>
            <ac:spMk id="121" creationId="{F89AE755-B16A-9584-EEDB-56844B00B82E}"/>
          </ac:spMkLst>
        </pc:spChg>
        <pc:spChg chg="add mod">
          <ac:chgData name="PAPADOPOLO CRUZ, STEFANO" userId="751decdb-180e-464b-ab12-12b10df05d4e" providerId="ADAL" clId="{3FA28083-DD2A-4E16-80C0-9AABF5DCE4AC}" dt="2023-08-31T21:59:31.118" v="128" actId="207"/>
          <ac:spMkLst>
            <pc:docMk/>
            <pc:sldMk cId="2460339276" sldId="281"/>
            <ac:spMk id="122" creationId="{C0F20855-8BC6-CD53-5EEA-2682293B32CC}"/>
          </ac:spMkLst>
        </pc:spChg>
        <pc:spChg chg="add mod">
          <ac:chgData name="PAPADOPOLO CRUZ, STEFANO" userId="751decdb-180e-464b-ab12-12b10df05d4e" providerId="ADAL" clId="{3FA28083-DD2A-4E16-80C0-9AABF5DCE4AC}" dt="2023-08-31T21:51:57.360" v="89" actId="1076"/>
          <ac:spMkLst>
            <pc:docMk/>
            <pc:sldMk cId="2460339276" sldId="281"/>
            <ac:spMk id="123" creationId="{B8AB0E73-D5AB-B92B-5E3C-FDF90650B83A}"/>
          </ac:spMkLst>
        </pc:spChg>
        <pc:spChg chg="add mod">
          <ac:chgData name="PAPADOPOLO CRUZ, STEFANO" userId="751decdb-180e-464b-ab12-12b10df05d4e" providerId="ADAL" clId="{3FA28083-DD2A-4E16-80C0-9AABF5DCE4AC}" dt="2023-08-31T21:51:57.360" v="89" actId="1076"/>
          <ac:spMkLst>
            <pc:docMk/>
            <pc:sldMk cId="2460339276" sldId="281"/>
            <ac:spMk id="124" creationId="{40B148B7-BBB9-1534-CC50-43611D02C12A}"/>
          </ac:spMkLst>
        </pc:spChg>
        <pc:spChg chg="add mod">
          <ac:chgData name="PAPADOPOLO CRUZ, STEFANO" userId="751decdb-180e-464b-ab12-12b10df05d4e" providerId="ADAL" clId="{3FA28083-DD2A-4E16-80C0-9AABF5DCE4AC}" dt="2023-08-31T21:51:57.360" v="89" actId="1076"/>
          <ac:spMkLst>
            <pc:docMk/>
            <pc:sldMk cId="2460339276" sldId="281"/>
            <ac:spMk id="125" creationId="{92BB5511-EFE4-3F67-3B89-2443008CC2B3}"/>
          </ac:spMkLst>
        </pc:spChg>
        <pc:spChg chg="add mod">
          <ac:chgData name="PAPADOPOLO CRUZ, STEFANO" userId="751decdb-180e-464b-ab12-12b10df05d4e" providerId="ADAL" clId="{3FA28083-DD2A-4E16-80C0-9AABF5DCE4AC}" dt="2023-08-31T22:01:56.639" v="129" actId="207"/>
          <ac:spMkLst>
            <pc:docMk/>
            <pc:sldMk cId="2460339276" sldId="281"/>
            <ac:spMk id="126" creationId="{F2150A36-2D36-9998-0F73-9D5E3435A8EB}"/>
          </ac:spMkLst>
        </pc:spChg>
        <pc:spChg chg="add mod">
          <ac:chgData name="PAPADOPOLO CRUZ, STEFANO" userId="751decdb-180e-464b-ab12-12b10df05d4e" providerId="ADAL" clId="{3FA28083-DD2A-4E16-80C0-9AABF5DCE4AC}" dt="2023-08-31T21:59:27.649" v="127" actId="207"/>
          <ac:spMkLst>
            <pc:docMk/>
            <pc:sldMk cId="2460339276" sldId="281"/>
            <ac:spMk id="127" creationId="{A2B084FA-4210-190B-0597-528A63E15781}"/>
          </ac:spMkLst>
        </pc:spChg>
        <pc:spChg chg="add mod">
          <ac:chgData name="PAPADOPOLO CRUZ, STEFANO" userId="751decdb-180e-464b-ab12-12b10df05d4e" providerId="ADAL" clId="{3FA28083-DD2A-4E16-80C0-9AABF5DCE4AC}" dt="2023-08-31T21:51:57.360" v="89" actId="1076"/>
          <ac:spMkLst>
            <pc:docMk/>
            <pc:sldMk cId="2460339276" sldId="281"/>
            <ac:spMk id="128" creationId="{E31B13E4-9751-D272-9C3B-96636B5DDEF1}"/>
          </ac:spMkLst>
        </pc:spChg>
        <pc:spChg chg="add mod">
          <ac:chgData name="PAPADOPOLO CRUZ, STEFANO" userId="751decdb-180e-464b-ab12-12b10df05d4e" providerId="ADAL" clId="{3FA28083-DD2A-4E16-80C0-9AABF5DCE4AC}" dt="2023-08-31T21:51:57.360" v="89" actId="1076"/>
          <ac:spMkLst>
            <pc:docMk/>
            <pc:sldMk cId="2460339276" sldId="281"/>
            <ac:spMk id="129" creationId="{80E784F5-3987-62C2-206D-20FF8DAA6B7E}"/>
          </ac:spMkLst>
        </pc:spChg>
        <pc:spChg chg="add mod">
          <ac:chgData name="PAPADOPOLO CRUZ, STEFANO" userId="751decdb-180e-464b-ab12-12b10df05d4e" providerId="ADAL" clId="{3FA28083-DD2A-4E16-80C0-9AABF5DCE4AC}" dt="2023-08-31T21:58:48.024" v="122" actId="207"/>
          <ac:spMkLst>
            <pc:docMk/>
            <pc:sldMk cId="2460339276" sldId="281"/>
            <ac:spMk id="133" creationId="{200028C2-77F5-0893-D623-89B9C85BF330}"/>
          </ac:spMkLst>
        </pc:spChg>
        <pc:spChg chg="add mod">
          <ac:chgData name="PAPADOPOLO CRUZ, STEFANO" userId="751decdb-180e-464b-ab12-12b10df05d4e" providerId="ADAL" clId="{3FA28083-DD2A-4E16-80C0-9AABF5DCE4AC}" dt="2023-08-31T21:59:04.995" v="126" actId="1076"/>
          <ac:spMkLst>
            <pc:docMk/>
            <pc:sldMk cId="2460339276" sldId="281"/>
            <ac:spMk id="134" creationId="{A40BF871-ED20-BDDA-4358-3D5CE147290C}"/>
          </ac:spMkLst>
        </pc:spChg>
        <pc:spChg chg="add mod">
          <ac:chgData name="PAPADOPOLO CRUZ, STEFANO" userId="751decdb-180e-464b-ab12-12b10df05d4e" providerId="ADAL" clId="{3FA28083-DD2A-4E16-80C0-9AABF5DCE4AC}" dt="2023-08-31T21:59:01.082" v="125" actId="1076"/>
          <ac:spMkLst>
            <pc:docMk/>
            <pc:sldMk cId="2460339276" sldId="281"/>
            <ac:spMk id="135" creationId="{D7552F98-1CDE-44F8-7FB5-7890025AF1DA}"/>
          </ac:spMkLst>
        </pc:spChg>
        <pc:cxnChg chg="add mod">
          <ac:chgData name="PAPADOPOLO CRUZ, STEFANO" userId="751decdb-180e-464b-ab12-12b10df05d4e" providerId="ADAL" clId="{3FA28083-DD2A-4E16-80C0-9AABF5DCE4AC}" dt="2023-08-31T21:55:09.430" v="98" actId="1076"/>
          <ac:cxnSpMkLst>
            <pc:docMk/>
            <pc:sldMk cId="2460339276" sldId="281"/>
            <ac:cxnSpMk id="131" creationId="{F0BC6780-D117-BCB7-23BF-CA7D2A365359}"/>
          </ac:cxnSpMkLst>
        </pc:cxnChg>
        <pc:cxnChg chg="add mod">
          <ac:chgData name="PAPADOPOLO CRUZ, STEFANO" userId="751decdb-180e-464b-ab12-12b10df05d4e" providerId="ADAL" clId="{3FA28083-DD2A-4E16-80C0-9AABF5DCE4AC}" dt="2023-08-31T21:55:05.330" v="97" actId="1076"/>
          <ac:cxnSpMkLst>
            <pc:docMk/>
            <pc:sldMk cId="2460339276" sldId="281"/>
            <ac:cxnSpMk id="132" creationId="{01B35383-ED92-2B0E-4984-C27C78D28496}"/>
          </ac:cxnSpMkLst>
        </pc:cxnChg>
      </pc:sldChg>
      <pc:sldChg chg="addSp delSp modSp new mod">
        <pc:chgData name="PAPADOPOLO CRUZ, STEFANO" userId="751decdb-180e-464b-ab12-12b10df05d4e" providerId="ADAL" clId="{3FA28083-DD2A-4E16-80C0-9AABF5DCE4AC}" dt="2023-08-31T22:55:09.991" v="1057" actId="790"/>
        <pc:sldMkLst>
          <pc:docMk/>
          <pc:sldMk cId="1612869641" sldId="282"/>
        </pc:sldMkLst>
        <pc:spChg chg="mod">
          <ac:chgData name="PAPADOPOLO CRUZ, STEFANO" userId="751decdb-180e-464b-ab12-12b10df05d4e" providerId="ADAL" clId="{3FA28083-DD2A-4E16-80C0-9AABF5DCE4AC}" dt="2023-08-31T22:54:29.257" v="1054" actId="20577"/>
          <ac:spMkLst>
            <pc:docMk/>
            <pc:sldMk cId="1612869641" sldId="282"/>
            <ac:spMk id="2" creationId="{A81CF80D-8FBE-F8AF-DE7C-7DF398B12B74}"/>
          </ac:spMkLst>
        </pc:spChg>
        <pc:spChg chg="mod">
          <ac:chgData name="PAPADOPOLO CRUZ, STEFANO" userId="751decdb-180e-464b-ab12-12b10df05d4e" providerId="ADAL" clId="{3FA28083-DD2A-4E16-80C0-9AABF5DCE4AC}" dt="2023-08-31T22:55:09.991" v="1057" actId="790"/>
          <ac:spMkLst>
            <pc:docMk/>
            <pc:sldMk cId="1612869641" sldId="282"/>
            <ac:spMk id="3" creationId="{FC3F0F0A-36E6-5152-1C9F-DE5BD0CE7657}"/>
          </ac:spMkLst>
        </pc:spChg>
        <pc:spChg chg="add mod">
          <ac:chgData name="PAPADOPOLO CRUZ, STEFANO" userId="751decdb-180e-464b-ab12-12b10df05d4e" providerId="ADAL" clId="{3FA28083-DD2A-4E16-80C0-9AABF5DCE4AC}" dt="2023-08-31T22:22:32.375" v="184" actId="1076"/>
          <ac:spMkLst>
            <pc:docMk/>
            <pc:sldMk cId="1612869641" sldId="282"/>
            <ac:spMk id="7" creationId="{214E5280-7DED-1EA3-AB3B-FBE0759476F5}"/>
          </ac:spMkLst>
        </pc:spChg>
        <pc:picChg chg="add mod modCrop">
          <ac:chgData name="PAPADOPOLO CRUZ, STEFANO" userId="751decdb-180e-464b-ab12-12b10df05d4e" providerId="ADAL" clId="{3FA28083-DD2A-4E16-80C0-9AABF5DCE4AC}" dt="2023-08-31T22:46:41.599" v="485" actId="1076"/>
          <ac:picMkLst>
            <pc:docMk/>
            <pc:sldMk cId="1612869641" sldId="282"/>
            <ac:picMk id="4" creationId="{BF9E5602-2211-FBCC-9538-BE2B8B13366B}"/>
          </ac:picMkLst>
        </pc:picChg>
        <pc:picChg chg="add del mod">
          <ac:chgData name="PAPADOPOLO CRUZ, STEFANO" userId="751decdb-180e-464b-ab12-12b10df05d4e" providerId="ADAL" clId="{3FA28083-DD2A-4E16-80C0-9AABF5DCE4AC}" dt="2023-08-31T22:32:55.823" v="185" actId="478"/>
          <ac:picMkLst>
            <pc:docMk/>
            <pc:sldMk cId="1612869641" sldId="282"/>
            <ac:picMk id="6" creationId="{E8ACAC23-4CDD-3796-1848-DFF16D4A13E7}"/>
          </ac:picMkLst>
        </pc:picChg>
        <pc:picChg chg="add del mod">
          <ac:chgData name="PAPADOPOLO CRUZ, STEFANO" userId="751decdb-180e-464b-ab12-12b10df05d4e" providerId="ADAL" clId="{3FA28083-DD2A-4E16-80C0-9AABF5DCE4AC}" dt="2023-08-31T22:35:29.167" v="192" actId="478"/>
          <ac:picMkLst>
            <pc:docMk/>
            <pc:sldMk cId="1612869641" sldId="282"/>
            <ac:picMk id="9" creationId="{05E712A7-7429-0FBA-93CB-587D9259AA6E}"/>
          </ac:picMkLst>
        </pc:picChg>
        <pc:picChg chg="add mod">
          <ac:chgData name="PAPADOPOLO CRUZ, STEFANO" userId="751decdb-180e-464b-ab12-12b10df05d4e" providerId="ADAL" clId="{3FA28083-DD2A-4E16-80C0-9AABF5DCE4AC}" dt="2023-08-31T22:46:41.599" v="485" actId="1076"/>
          <ac:picMkLst>
            <pc:docMk/>
            <pc:sldMk cId="1612869641" sldId="282"/>
            <ac:picMk id="11" creationId="{3F7AF10E-1369-9019-1E13-3C5315014F2A}"/>
          </ac:picMkLst>
        </pc:picChg>
      </pc:sldChg>
      <pc:sldChg chg="addSp modSp new mod">
        <pc:chgData name="PAPADOPOLO CRUZ, STEFANO" userId="751decdb-180e-464b-ab12-12b10df05d4e" providerId="ADAL" clId="{3FA28083-DD2A-4E16-80C0-9AABF5DCE4AC}" dt="2023-09-01T04:13:14.716" v="1820" actId="13822"/>
        <pc:sldMkLst>
          <pc:docMk/>
          <pc:sldMk cId="1248035517" sldId="283"/>
        </pc:sldMkLst>
        <pc:spChg chg="mod">
          <ac:chgData name="PAPADOPOLO CRUZ, STEFANO" userId="751decdb-180e-464b-ab12-12b10df05d4e" providerId="ADAL" clId="{3FA28083-DD2A-4E16-80C0-9AABF5DCE4AC}" dt="2023-08-31T22:58:12.868" v="1116" actId="1076"/>
          <ac:spMkLst>
            <pc:docMk/>
            <pc:sldMk cId="1248035517" sldId="283"/>
            <ac:spMk id="2" creationId="{A6569153-A534-5884-EA85-11CB3BB414F0}"/>
          </ac:spMkLst>
        </pc:spChg>
        <pc:spChg chg="mod">
          <ac:chgData name="PAPADOPOLO CRUZ, STEFANO" userId="751decdb-180e-464b-ab12-12b10df05d4e" providerId="ADAL" clId="{3FA28083-DD2A-4E16-80C0-9AABF5DCE4AC}" dt="2023-09-01T03:54:24.823" v="1612" actId="27636"/>
          <ac:spMkLst>
            <pc:docMk/>
            <pc:sldMk cId="1248035517" sldId="283"/>
            <ac:spMk id="3" creationId="{2ED81250-BF6B-7B93-6D10-47D81B42811F}"/>
          </ac:spMkLst>
        </pc:spChg>
        <pc:spChg chg="add mod">
          <ac:chgData name="PAPADOPOLO CRUZ, STEFANO" userId="751decdb-180e-464b-ab12-12b10df05d4e" providerId="ADAL" clId="{3FA28083-DD2A-4E16-80C0-9AABF5DCE4AC}" dt="2023-09-01T04:13:14.716" v="1820" actId="13822"/>
          <ac:spMkLst>
            <pc:docMk/>
            <pc:sldMk cId="1248035517" sldId="283"/>
            <ac:spMk id="8" creationId="{E578FD97-5579-A663-4F4D-2B32BB3659C6}"/>
          </ac:spMkLst>
        </pc:spChg>
        <pc:picChg chg="add mod">
          <ac:chgData name="PAPADOPOLO CRUZ, STEFANO" userId="751decdb-180e-464b-ab12-12b10df05d4e" providerId="ADAL" clId="{3FA28083-DD2A-4E16-80C0-9AABF5DCE4AC}" dt="2023-09-01T04:13:02.676" v="1818" actId="14100"/>
          <ac:picMkLst>
            <pc:docMk/>
            <pc:sldMk cId="1248035517" sldId="283"/>
            <ac:picMk id="5" creationId="{0F557495-615D-BB84-73D2-361A39297CC9}"/>
          </ac:picMkLst>
        </pc:picChg>
        <pc:picChg chg="add mod">
          <ac:chgData name="PAPADOPOLO CRUZ, STEFANO" userId="751decdb-180e-464b-ab12-12b10df05d4e" providerId="ADAL" clId="{3FA28083-DD2A-4E16-80C0-9AABF5DCE4AC}" dt="2023-09-01T04:13:02.676" v="1818" actId="14100"/>
          <ac:picMkLst>
            <pc:docMk/>
            <pc:sldMk cId="1248035517" sldId="283"/>
            <ac:picMk id="7" creationId="{3369043C-FBC6-A152-C621-2C42E744F712}"/>
          </ac:picMkLst>
        </pc:picChg>
      </pc:sldChg>
      <pc:sldChg chg="addSp delSp modSp new mod">
        <pc:chgData name="PAPADOPOLO CRUZ, STEFANO" userId="751decdb-180e-464b-ab12-12b10df05d4e" providerId="ADAL" clId="{3FA28083-DD2A-4E16-80C0-9AABF5DCE4AC}" dt="2023-09-01T04:07:01.597" v="1797" actId="1076"/>
        <pc:sldMkLst>
          <pc:docMk/>
          <pc:sldMk cId="3648806065" sldId="284"/>
        </pc:sldMkLst>
        <pc:spChg chg="mod">
          <ac:chgData name="PAPADOPOLO CRUZ, STEFANO" userId="751decdb-180e-464b-ab12-12b10df05d4e" providerId="ADAL" clId="{3FA28083-DD2A-4E16-80C0-9AABF5DCE4AC}" dt="2023-08-31T22:58:17.919" v="1117" actId="1076"/>
          <ac:spMkLst>
            <pc:docMk/>
            <pc:sldMk cId="3648806065" sldId="284"/>
            <ac:spMk id="2" creationId="{FB344C20-A36E-B820-8AD9-4C7CD31726E1}"/>
          </ac:spMkLst>
        </pc:spChg>
        <pc:spChg chg="mod">
          <ac:chgData name="PAPADOPOLO CRUZ, STEFANO" userId="751decdb-180e-464b-ab12-12b10df05d4e" providerId="ADAL" clId="{3FA28083-DD2A-4E16-80C0-9AABF5DCE4AC}" dt="2023-09-01T04:06:57.215" v="1796" actId="14100"/>
          <ac:spMkLst>
            <pc:docMk/>
            <pc:sldMk cId="3648806065" sldId="284"/>
            <ac:spMk id="3" creationId="{771CB4BE-6874-455D-217C-05C497DD1837}"/>
          </ac:spMkLst>
        </pc:spChg>
        <pc:picChg chg="add del mod">
          <ac:chgData name="PAPADOPOLO CRUZ, STEFANO" userId="751decdb-180e-464b-ab12-12b10df05d4e" providerId="ADAL" clId="{3FA28083-DD2A-4E16-80C0-9AABF5DCE4AC}" dt="2023-09-01T03:58:49.850" v="1620" actId="478"/>
          <ac:picMkLst>
            <pc:docMk/>
            <pc:sldMk cId="3648806065" sldId="284"/>
            <ac:picMk id="5" creationId="{AC34249C-5C93-6525-DA00-340DC12F4D0C}"/>
          </ac:picMkLst>
        </pc:picChg>
        <pc:picChg chg="add mod modCrop">
          <ac:chgData name="PAPADOPOLO CRUZ, STEFANO" userId="751decdb-180e-464b-ab12-12b10df05d4e" providerId="ADAL" clId="{3FA28083-DD2A-4E16-80C0-9AABF5DCE4AC}" dt="2023-09-01T04:07:01.597" v="1797" actId="1076"/>
          <ac:picMkLst>
            <pc:docMk/>
            <pc:sldMk cId="3648806065" sldId="284"/>
            <ac:picMk id="7" creationId="{3EFDF6BE-B532-7377-9DF8-553D9FC81B9E}"/>
          </ac:picMkLst>
        </pc:picChg>
      </pc:sldChg>
      <pc:sldChg chg="new del">
        <pc:chgData name="PAPADOPOLO CRUZ, STEFANO" userId="751decdb-180e-464b-ab12-12b10df05d4e" providerId="ADAL" clId="{3FA28083-DD2A-4E16-80C0-9AABF5DCE4AC}" dt="2023-09-01T04:13:50.659" v="1822" actId="47"/>
        <pc:sldMkLst>
          <pc:docMk/>
          <pc:sldMk cId="502732547" sldId="285"/>
        </pc:sldMkLst>
      </pc:sldChg>
    </pc:docChg>
  </pc:docChgLst>
  <pc:docChgLst>
    <pc:chgData name="PAPADOPOLO CRUZ, STEFANO" userId="751decdb-180e-464b-ab12-12b10df05d4e" providerId="ADAL" clId="{7E5A6E5B-AA86-4B8F-8AFD-C342274E0FD8}"/>
    <pc:docChg chg="undo redo custSel addSld delSld modSld sldOrd addSection delSection">
      <pc:chgData name="PAPADOPOLO CRUZ, STEFANO" userId="751decdb-180e-464b-ab12-12b10df05d4e" providerId="ADAL" clId="{7E5A6E5B-AA86-4B8F-8AFD-C342274E0FD8}" dt="2023-07-28T17:23:30.461" v="2400" actId="478"/>
      <pc:docMkLst>
        <pc:docMk/>
      </pc:docMkLst>
      <pc:sldChg chg="addSp delSp modSp mod">
        <pc:chgData name="PAPADOPOLO CRUZ, STEFANO" userId="751decdb-180e-464b-ab12-12b10df05d4e" providerId="ADAL" clId="{7E5A6E5B-AA86-4B8F-8AFD-C342274E0FD8}" dt="2023-07-28T01:07:32.054" v="842" actId="207"/>
        <pc:sldMkLst>
          <pc:docMk/>
          <pc:sldMk cId="2408448010" sldId="257"/>
        </pc:sldMkLst>
        <pc:spChg chg="mod">
          <ac:chgData name="PAPADOPOLO CRUZ, STEFANO" userId="751decdb-180e-464b-ab12-12b10df05d4e" providerId="ADAL" clId="{7E5A6E5B-AA86-4B8F-8AFD-C342274E0FD8}" dt="2023-07-28T00:35:25.160" v="714" actId="27636"/>
          <ac:spMkLst>
            <pc:docMk/>
            <pc:sldMk cId="2408448010" sldId="257"/>
            <ac:spMk id="3" creationId="{494819AE-64C6-218D-F3E2-EDE5F353CB02}"/>
          </ac:spMkLst>
        </pc:spChg>
        <pc:spChg chg="mod">
          <ac:chgData name="PAPADOPOLO CRUZ, STEFANO" userId="751decdb-180e-464b-ab12-12b10df05d4e" providerId="ADAL" clId="{7E5A6E5B-AA86-4B8F-8AFD-C342274E0FD8}" dt="2023-07-28T00:40:12.085" v="747" actId="207"/>
          <ac:spMkLst>
            <pc:docMk/>
            <pc:sldMk cId="2408448010" sldId="257"/>
            <ac:spMk id="6" creationId="{AAFD11CB-357B-287E-5708-79BD36CC7365}"/>
          </ac:spMkLst>
        </pc:spChg>
        <pc:spChg chg="mod">
          <ac:chgData name="PAPADOPOLO CRUZ, STEFANO" userId="751decdb-180e-464b-ab12-12b10df05d4e" providerId="ADAL" clId="{7E5A6E5B-AA86-4B8F-8AFD-C342274E0FD8}" dt="2023-07-28T00:40:12.085" v="747" actId="207"/>
          <ac:spMkLst>
            <pc:docMk/>
            <pc:sldMk cId="2408448010" sldId="257"/>
            <ac:spMk id="7" creationId="{9037A387-1431-F53A-9B01-F87400908FFA}"/>
          </ac:spMkLst>
        </pc:spChg>
        <pc:spChg chg="mod">
          <ac:chgData name="PAPADOPOLO CRUZ, STEFANO" userId="751decdb-180e-464b-ab12-12b10df05d4e" providerId="ADAL" clId="{7E5A6E5B-AA86-4B8F-8AFD-C342274E0FD8}" dt="2023-07-28T01:07:32.054" v="842" actId="207"/>
          <ac:spMkLst>
            <pc:docMk/>
            <pc:sldMk cId="2408448010" sldId="257"/>
            <ac:spMk id="9" creationId="{9C6FFDB9-777B-94F6-E91B-818A29E77DA8}"/>
          </ac:spMkLst>
        </pc:spChg>
        <pc:spChg chg="mod">
          <ac:chgData name="PAPADOPOLO CRUZ, STEFANO" userId="751decdb-180e-464b-ab12-12b10df05d4e" providerId="ADAL" clId="{7E5A6E5B-AA86-4B8F-8AFD-C342274E0FD8}" dt="2023-07-28T00:39:24.163" v="745" actId="208"/>
          <ac:spMkLst>
            <pc:docMk/>
            <pc:sldMk cId="2408448010" sldId="257"/>
            <ac:spMk id="11" creationId="{83DA99CB-F2E8-7022-8CFB-1D88BE09A569}"/>
          </ac:spMkLst>
        </pc:spChg>
        <pc:spChg chg="mod">
          <ac:chgData name="PAPADOPOLO CRUZ, STEFANO" userId="751decdb-180e-464b-ab12-12b10df05d4e" providerId="ADAL" clId="{7E5A6E5B-AA86-4B8F-8AFD-C342274E0FD8}" dt="2023-07-28T00:39:24.163" v="745" actId="208"/>
          <ac:spMkLst>
            <pc:docMk/>
            <pc:sldMk cId="2408448010" sldId="257"/>
            <ac:spMk id="13" creationId="{AF7AABAE-CE08-0FA3-2D98-D06AE86D44F3}"/>
          </ac:spMkLst>
        </pc:spChg>
        <pc:spChg chg="add mod">
          <ac:chgData name="PAPADOPOLO CRUZ, STEFANO" userId="751decdb-180e-464b-ab12-12b10df05d4e" providerId="ADAL" clId="{7E5A6E5B-AA86-4B8F-8AFD-C342274E0FD8}" dt="2023-07-28T00:39:24.163" v="745" actId="208"/>
          <ac:spMkLst>
            <pc:docMk/>
            <pc:sldMk cId="2408448010" sldId="257"/>
            <ac:spMk id="15" creationId="{9871CB4E-D550-F6AD-B65E-1872DC5FFCF2}"/>
          </ac:spMkLst>
        </pc:spChg>
        <pc:spChg chg="add mod">
          <ac:chgData name="PAPADOPOLO CRUZ, STEFANO" userId="751decdb-180e-464b-ab12-12b10df05d4e" providerId="ADAL" clId="{7E5A6E5B-AA86-4B8F-8AFD-C342274E0FD8}" dt="2023-07-28T00:39:24.163" v="745" actId="208"/>
          <ac:spMkLst>
            <pc:docMk/>
            <pc:sldMk cId="2408448010" sldId="257"/>
            <ac:spMk id="17" creationId="{E9655DAD-7035-326F-6CC5-EDBCE3D6131D}"/>
          </ac:spMkLst>
        </pc:spChg>
        <pc:spChg chg="add mod">
          <ac:chgData name="PAPADOPOLO CRUZ, STEFANO" userId="751decdb-180e-464b-ab12-12b10df05d4e" providerId="ADAL" clId="{7E5A6E5B-AA86-4B8F-8AFD-C342274E0FD8}" dt="2023-07-28T00:39:24.163" v="745" actId="208"/>
          <ac:spMkLst>
            <pc:docMk/>
            <pc:sldMk cId="2408448010" sldId="257"/>
            <ac:spMk id="18" creationId="{BE1AF7D4-AE94-99C2-57B9-60980F68547E}"/>
          </ac:spMkLst>
        </pc:spChg>
        <pc:spChg chg="add mod">
          <ac:chgData name="PAPADOPOLO CRUZ, STEFANO" userId="751decdb-180e-464b-ab12-12b10df05d4e" providerId="ADAL" clId="{7E5A6E5B-AA86-4B8F-8AFD-C342274E0FD8}" dt="2023-07-28T00:39:24.163" v="745" actId="208"/>
          <ac:spMkLst>
            <pc:docMk/>
            <pc:sldMk cId="2408448010" sldId="257"/>
            <ac:spMk id="19" creationId="{B68D577E-8EB2-1E5E-2CEE-30B993993EBC}"/>
          </ac:spMkLst>
        </pc:spChg>
        <pc:spChg chg="add mod">
          <ac:chgData name="PAPADOPOLO CRUZ, STEFANO" userId="751decdb-180e-464b-ab12-12b10df05d4e" providerId="ADAL" clId="{7E5A6E5B-AA86-4B8F-8AFD-C342274E0FD8}" dt="2023-07-28T00:39:24.163" v="745" actId="208"/>
          <ac:spMkLst>
            <pc:docMk/>
            <pc:sldMk cId="2408448010" sldId="257"/>
            <ac:spMk id="20" creationId="{C4E5AA77-6069-D9E4-9764-804E10AC1C9A}"/>
          </ac:spMkLst>
        </pc:spChg>
        <pc:spChg chg="add del mod ord">
          <ac:chgData name="PAPADOPOLO CRUZ, STEFANO" userId="751decdb-180e-464b-ab12-12b10df05d4e" providerId="ADAL" clId="{7E5A6E5B-AA86-4B8F-8AFD-C342274E0FD8}" dt="2023-07-28T00:39:56.068" v="746" actId="1076"/>
          <ac:spMkLst>
            <pc:docMk/>
            <pc:sldMk cId="2408448010" sldId="257"/>
            <ac:spMk id="21" creationId="{BC11432D-D819-E5B1-D1B7-04AA9B608AC3}"/>
          </ac:spMkLst>
        </pc:spChg>
        <pc:spChg chg="add mod">
          <ac:chgData name="PAPADOPOLO CRUZ, STEFANO" userId="751decdb-180e-464b-ab12-12b10df05d4e" providerId="ADAL" clId="{7E5A6E5B-AA86-4B8F-8AFD-C342274E0FD8}" dt="2023-07-28T00:40:30.932" v="757" actId="20577"/>
          <ac:spMkLst>
            <pc:docMk/>
            <pc:sldMk cId="2408448010" sldId="257"/>
            <ac:spMk id="22" creationId="{53E45A23-5799-5F95-0970-3B36F8704D41}"/>
          </ac:spMkLst>
        </pc:spChg>
      </pc:sldChg>
      <pc:sldChg chg="ord">
        <pc:chgData name="PAPADOPOLO CRUZ, STEFANO" userId="751decdb-180e-464b-ab12-12b10df05d4e" providerId="ADAL" clId="{7E5A6E5B-AA86-4B8F-8AFD-C342274E0FD8}" dt="2023-07-28T00:53:28.394" v="841"/>
        <pc:sldMkLst>
          <pc:docMk/>
          <pc:sldMk cId="1947017482" sldId="258"/>
        </pc:sldMkLst>
      </pc:sldChg>
      <pc:sldChg chg="ord">
        <pc:chgData name="PAPADOPOLO CRUZ, STEFANO" userId="751decdb-180e-464b-ab12-12b10df05d4e" providerId="ADAL" clId="{7E5A6E5B-AA86-4B8F-8AFD-C342274E0FD8}" dt="2023-07-28T00:53:28.394" v="841"/>
        <pc:sldMkLst>
          <pc:docMk/>
          <pc:sldMk cId="2732676795" sldId="259"/>
        </pc:sldMkLst>
      </pc:sldChg>
      <pc:sldChg chg="addSp modSp del mod setBg">
        <pc:chgData name="PAPADOPOLO CRUZ, STEFANO" userId="751decdb-180e-464b-ab12-12b10df05d4e" providerId="ADAL" clId="{7E5A6E5B-AA86-4B8F-8AFD-C342274E0FD8}" dt="2023-07-28T00:42:46.971" v="804" actId="47"/>
        <pc:sldMkLst>
          <pc:docMk/>
          <pc:sldMk cId="3255197505" sldId="260"/>
        </pc:sldMkLst>
        <pc:spChg chg="mod">
          <ac:chgData name="PAPADOPOLO CRUZ, STEFANO" userId="751decdb-180e-464b-ab12-12b10df05d4e" providerId="ADAL" clId="{7E5A6E5B-AA86-4B8F-8AFD-C342274E0FD8}" dt="2023-07-28T00:18:50.552" v="513" actId="26606"/>
          <ac:spMkLst>
            <pc:docMk/>
            <pc:sldMk cId="3255197505" sldId="260"/>
            <ac:spMk id="2" creationId="{945D91E8-5D39-6D68-4A28-E5BDFA7D8A20}"/>
          </ac:spMkLst>
        </pc:spChg>
        <pc:spChg chg="mod">
          <ac:chgData name="PAPADOPOLO CRUZ, STEFANO" userId="751decdb-180e-464b-ab12-12b10df05d4e" providerId="ADAL" clId="{7E5A6E5B-AA86-4B8F-8AFD-C342274E0FD8}" dt="2023-07-28T00:41:10.917" v="790" actId="5793"/>
          <ac:spMkLst>
            <pc:docMk/>
            <pc:sldMk cId="3255197505" sldId="260"/>
            <ac:spMk id="3" creationId="{9190E587-949B-5752-5778-185838BFF772}"/>
          </ac:spMkLst>
        </pc:spChg>
        <pc:spChg chg="add">
          <ac:chgData name="PAPADOPOLO CRUZ, STEFANO" userId="751decdb-180e-464b-ab12-12b10df05d4e" providerId="ADAL" clId="{7E5A6E5B-AA86-4B8F-8AFD-C342274E0FD8}" dt="2023-07-28T00:18:50.552" v="513" actId="26606"/>
          <ac:spMkLst>
            <pc:docMk/>
            <pc:sldMk cId="3255197505" sldId="260"/>
            <ac:spMk id="8" creationId="{B6B36A41-BF38-4C0A-BA59-CDCE04AE6C90}"/>
          </ac:spMkLst>
        </pc:spChg>
        <pc:spChg chg="add">
          <ac:chgData name="PAPADOPOLO CRUZ, STEFANO" userId="751decdb-180e-464b-ab12-12b10df05d4e" providerId="ADAL" clId="{7E5A6E5B-AA86-4B8F-8AFD-C342274E0FD8}" dt="2023-07-28T00:18:50.552" v="513" actId="26606"/>
          <ac:spMkLst>
            <pc:docMk/>
            <pc:sldMk cId="3255197505" sldId="260"/>
            <ac:spMk id="10" creationId="{92D36A8B-01FD-4675-9D35-FA0CC50FDCF8}"/>
          </ac:spMkLst>
        </pc:spChg>
        <pc:spChg chg="add">
          <ac:chgData name="PAPADOPOLO CRUZ, STEFANO" userId="751decdb-180e-464b-ab12-12b10df05d4e" providerId="ADAL" clId="{7E5A6E5B-AA86-4B8F-8AFD-C342274E0FD8}" dt="2023-07-28T00:18:50.552" v="513" actId="26606"/>
          <ac:spMkLst>
            <pc:docMk/>
            <pc:sldMk cId="3255197505" sldId="260"/>
            <ac:spMk id="12" creationId="{726D76E8-086A-40F9-B995-AEFD77D9C089}"/>
          </ac:spMkLst>
        </pc:spChg>
      </pc:sldChg>
      <pc:sldChg chg="addSp modSp mod setBg">
        <pc:chgData name="PAPADOPOLO CRUZ, STEFANO" userId="751decdb-180e-464b-ab12-12b10df05d4e" providerId="ADAL" clId="{7E5A6E5B-AA86-4B8F-8AFD-C342274E0FD8}" dt="2023-07-28T00:47:01.082" v="813"/>
        <pc:sldMkLst>
          <pc:docMk/>
          <pc:sldMk cId="2757307627" sldId="261"/>
        </pc:sldMkLst>
        <pc:spChg chg="mod">
          <ac:chgData name="PAPADOPOLO CRUZ, STEFANO" userId="751decdb-180e-464b-ab12-12b10df05d4e" providerId="ADAL" clId="{7E5A6E5B-AA86-4B8F-8AFD-C342274E0FD8}" dt="2023-07-28T00:18:46.714" v="512" actId="26606"/>
          <ac:spMkLst>
            <pc:docMk/>
            <pc:sldMk cId="2757307627" sldId="261"/>
            <ac:spMk id="2" creationId="{CE1D8B45-E7AA-C021-4E39-1E9932AD2D11}"/>
          </ac:spMkLst>
        </pc:spChg>
        <pc:spChg chg="mod">
          <ac:chgData name="PAPADOPOLO CRUZ, STEFANO" userId="751decdb-180e-464b-ab12-12b10df05d4e" providerId="ADAL" clId="{7E5A6E5B-AA86-4B8F-8AFD-C342274E0FD8}" dt="2023-07-28T00:46:58.510" v="812" actId="14100"/>
          <ac:spMkLst>
            <pc:docMk/>
            <pc:sldMk cId="2757307627" sldId="261"/>
            <ac:spMk id="3" creationId="{38AF4B86-5DD7-FA53-1974-5053A325EEA5}"/>
          </ac:spMkLst>
        </pc:spChg>
        <pc:spChg chg="add mod">
          <ac:chgData name="PAPADOPOLO CRUZ, STEFANO" userId="751decdb-180e-464b-ab12-12b10df05d4e" providerId="ADAL" clId="{7E5A6E5B-AA86-4B8F-8AFD-C342274E0FD8}" dt="2023-07-28T00:47:01.082" v="813"/>
          <ac:spMkLst>
            <pc:docMk/>
            <pc:sldMk cId="2757307627" sldId="261"/>
            <ac:spMk id="4" creationId="{DA3DF8A1-538E-E7B2-EC81-4E7796583A08}"/>
          </ac:spMkLst>
        </pc:spChg>
        <pc:spChg chg="add mod">
          <ac:chgData name="PAPADOPOLO CRUZ, STEFANO" userId="751decdb-180e-464b-ab12-12b10df05d4e" providerId="ADAL" clId="{7E5A6E5B-AA86-4B8F-8AFD-C342274E0FD8}" dt="2023-07-28T00:47:01.082" v="813"/>
          <ac:spMkLst>
            <pc:docMk/>
            <pc:sldMk cId="2757307627" sldId="261"/>
            <ac:spMk id="5" creationId="{6B467229-F7FF-025A-C0E5-B12F6087BA32}"/>
          </ac:spMkLst>
        </pc:spChg>
        <pc:spChg chg="add mod">
          <ac:chgData name="PAPADOPOLO CRUZ, STEFANO" userId="751decdb-180e-464b-ab12-12b10df05d4e" providerId="ADAL" clId="{7E5A6E5B-AA86-4B8F-8AFD-C342274E0FD8}" dt="2023-07-28T00:47:01.082" v="813"/>
          <ac:spMkLst>
            <pc:docMk/>
            <pc:sldMk cId="2757307627" sldId="261"/>
            <ac:spMk id="6" creationId="{4A8721F8-ABBB-9644-C919-14AB38E10314}"/>
          </ac:spMkLst>
        </pc:spChg>
        <pc:spChg chg="add mod">
          <ac:chgData name="PAPADOPOLO CRUZ, STEFANO" userId="751decdb-180e-464b-ab12-12b10df05d4e" providerId="ADAL" clId="{7E5A6E5B-AA86-4B8F-8AFD-C342274E0FD8}" dt="2023-07-28T00:47:01.082" v="813"/>
          <ac:spMkLst>
            <pc:docMk/>
            <pc:sldMk cId="2757307627" sldId="261"/>
            <ac:spMk id="7" creationId="{1549707C-3717-0620-133D-19158CB3982A}"/>
          </ac:spMkLst>
        </pc:spChg>
        <pc:spChg chg="add">
          <ac:chgData name="PAPADOPOLO CRUZ, STEFANO" userId="751decdb-180e-464b-ab12-12b10df05d4e" providerId="ADAL" clId="{7E5A6E5B-AA86-4B8F-8AFD-C342274E0FD8}" dt="2023-07-28T00:18:46.714" v="512" actId="26606"/>
          <ac:spMkLst>
            <pc:docMk/>
            <pc:sldMk cId="2757307627" sldId="261"/>
            <ac:spMk id="8" creationId="{45C5CC17-FF17-43CF-B073-D9051465D5CC}"/>
          </ac:spMkLst>
        </pc:spChg>
        <pc:spChg chg="add mod">
          <ac:chgData name="PAPADOPOLO CRUZ, STEFANO" userId="751decdb-180e-464b-ab12-12b10df05d4e" providerId="ADAL" clId="{7E5A6E5B-AA86-4B8F-8AFD-C342274E0FD8}" dt="2023-07-28T00:47:01.082" v="813"/>
          <ac:spMkLst>
            <pc:docMk/>
            <pc:sldMk cId="2757307627" sldId="261"/>
            <ac:spMk id="9" creationId="{0FC00FDE-0A74-C30C-21C9-B9ABF9AEECD8}"/>
          </ac:spMkLst>
        </pc:spChg>
        <pc:spChg chg="add">
          <ac:chgData name="PAPADOPOLO CRUZ, STEFANO" userId="751decdb-180e-464b-ab12-12b10df05d4e" providerId="ADAL" clId="{7E5A6E5B-AA86-4B8F-8AFD-C342274E0FD8}" dt="2023-07-28T00:18:46.714" v="512" actId="26606"/>
          <ac:spMkLst>
            <pc:docMk/>
            <pc:sldMk cId="2757307627" sldId="261"/>
            <ac:spMk id="10" creationId="{1EBE2DDC-0D14-44E6-A1AB-2EEC09507435}"/>
          </ac:spMkLst>
        </pc:spChg>
        <pc:spChg chg="add mod">
          <ac:chgData name="PAPADOPOLO CRUZ, STEFANO" userId="751decdb-180e-464b-ab12-12b10df05d4e" providerId="ADAL" clId="{7E5A6E5B-AA86-4B8F-8AFD-C342274E0FD8}" dt="2023-07-28T00:47:01.082" v="813"/>
          <ac:spMkLst>
            <pc:docMk/>
            <pc:sldMk cId="2757307627" sldId="261"/>
            <ac:spMk id="11" creationId="{41731DDD-C681-98FE-4B8F-82260E84609E}"/>
          </ac:spMkLst>
        </pc:spChg>
        <pc:spChg chg="add">
          <ac:chgData name="PAPADOPOLO CRUZ, STEFANO" userId="751decdb-180e-464b-ab12-12b10df05d4e" providerId="ADAL" clId="{7E5A6E5B-AA86-4B8F-8AFD-C342274E0FD8}" dt="2023-07-28T00:18:46.714" v="512" actId="26606"/>
          <ac:spMkLst>
            <pc:docMk/>
            <pc:sldMk cId="2757307627" sldId="261"/>
            <ac:spMk id="12" creationId="{A8543D98-0AA2-43B4-B508-DC1DB7F3DC9A}"/>
          </ac:spMkLst>
        </pc:spChg>
        <pc:spChg chg="add mod">
          <ac:chgData name="PAPADOPOLO CRUZ, STEFANO" userId="751decdb-180e-464b-ab12-12b10df05d4e" providerId="ADAL" clId="{7E5A6E5B-AA86-4B8F-8AFD-C342274E0FD8}" dt="2023-07-28T00:47:01.082" v="813"/>
          <ac:spMkLst>
            <pc:docMk/>
            <pc:sldMk cId="2757307627" sldId="261"/>
            <ac:spMk id="13" creationId="{CAA5308A-F6DD-2228-5DF0-E2CCE892DB2A}"/>
          </ac:spMkLst>
        </pc:spChg>
        <pc:spChg chg="add">
          <ac:chgData name="PAPADOPOLO CRUZ, STEFANO" userId="751decdb-180e-464b-ab12-12b10df05d4e" providerId="ADAL" clId="{7E5A6E5B-AA86-4B8F-8AFD-C342274E0FD8}" dt="2023-07-28T00:18:46.714" v="512" actId="26606"/>
          <ac:spMkLst>
            <pc:docMk/>
            <pc:sldMk cId="2757307627" sldId="261"/>
            <ac:spMk id="14" creationId="{89723C1D-9A1A-465B-8164-483BF5426613}"/>
          </ac:spMkLst>
        </pc:spChg>
        <pc:spChg chg="add mod">
          <ac:chgData name="PAPADOPOLO CRUZ, STEFANO" userId="751decdb-180e-464b-ab12-12b10df05d4e" providerId="ADAL" clId="{7E5A6E5B-AA86-4B8F-8AFD-C342274E0FD8}" dt="2023-07-28T00:47:01.082" v="813"/>
          <ac:spMkLst>
            <pc:docMk/>
            <pc:sldMk cId="2757307627" sldId="261"/>
            <ac:spMk id="15" creationId="{7C7FDACB-30B3-9BAC-3BCA-A8431537F254}"/>
          </ac:spMkLst>
        </pc:spChg>
        <pc:spChg chg="add">
          <ac:chgData name="PAPADOPOLO CRUZ, STEFANO" userId="751decdb-180e-464b-ab12-12b10df05d4e" providerId="ADAL" clId="{7E5A6E5B-AA86-4B8F-8AFD-C342274E0FD8}" dt="2023-07-28T00:18:46.714" v="512" actId="26606"/>
          <ac:spMkLst>
            <pc:docMk/>
            <pc:sldMk cId="2757307627" sldId="261"/>
            <ac:spMk id="16" creationId="{A6680484-5F73-4078-85C2-415205B1A4C0}"/>
          </ac:spMkLst>
        </pc:spChg>
        <pc:spChg chg="add mod">
          <ac:chgData name="PAPADOPOLO CRUZ, STEFANO" userId="751decdb-180e-464b-ab12-12b10df05d4e" providerId="ADAL" clId="{7E5A6E5B-AA86-4B8F-8AFD-C342274E0FD8}" dt="2023-07-28T00:47:01.082" v="813"/>
          <ac:spMkLst>
            <pc:docMk/>
            <pc:sldMk cId="2757307627" sldId="261"/>
            <ac:spMk id="17" creationId="{4FA4DE61-ED0E-8FDA-A777-2621B6E7521F}"/>
          </ac:spMkLst>
        </pc:spChg>
        <pc:spChg chg="add mod">
          <ac:chgData name="PAPADOPOLO CRUZ, STEFANO" userId="751decdb-180e-464b-ab12-12b10df05d4e" providerId="ADAL" clId="{7E5A6E5B-AA86-4B8F-8AFD-C342274E0FD8}" dt="2023-07-28T00:47:01.082" v="813"/>
          <ac:spMkLst>
            <pc:docMk/>
            <pc:sldMk cId="2757307627" sldId="261"/>
            <ac:spMk id="18" creationId="{AC7F9584-BDAC-1C9B-78BB-868C1A124998}"/>
          </ac:spMkLst>
        </pc:spChg>
        <pc:spChg chg="add mod">
          <ac:chgData name="PAPADOPOLO CRUZ, STEFANO" userId="751decdb-180e-464b-ab12-12b10df05d4e" providerId="ADAL" clId="{7E5A6E5B-AA86-4B8F-8AFD-C342274E0FD8}" dt="2023-07-28T00:47:01.082" v="813"/>
          <ac:spMkLst>
            <pc:docMk/>
            <pc:sldMk cId="2757307627" sldId="261"/>
            <ac:spMk id="19" creationId="{B9AC18F8-06A3-1693-392A-93C07BCC6CD0}"/>
          </ac:spMkLst>
        </pc:spChg>
        <pc:spChg chg="add mod">
          <ac:chgData name="PAPADOPOLO CRUZ, STEFANO" userId="751decdb-180e-464b-ab12-12b10df05d4e" providerId="ADAL" clId="{7E5A6E5B-AA86-4B8F-8AFD-C342274E0FD8}" dt="2023-07-28T00:47:01.082" v="813"/>
          <ac:spMkLst>
            <pc:docMk/>
            <pc:sldMk cId="2757307627" sldId="261"/>
            <ac:spMk id="20" creationId="{9A795E92-DD4B-3974-B97E-18FCBAFB8281}"/>
          </ac:spMkLst>
        </pc:spChg>
      </pc:sldChg>
      <pc:sldChg chg="addSp delSp modSp new mod setBg">
        <pc:chgData name="PAPADOPOLO CRUZ, STEFANO" userId="751decdb-180e-464b-ab12-12b10df05d4e" providerId="ADAL" clId="{7E5A6E5B-AA86-4B8F-8AFD-C342274E0FD8}" dt="2023-07-28T17:15:14.920" v="2350" actId="403"/>
        <pc:sldMkLst>
          <pc:docMk/>
          <pc:sldMk cId="2447053938" sldId="265"/>
        </pc:sldMkLst>
        <pc:spChg chg="mod">
          <ac:chgData name="PAPADOPOLO CRUZ, STEFANO" userId="751decdb-180e-464b-ab12-12b10df05d4e" providerId="ADAL" clId="{7E5A6E5B-AA86-4B8F-8AFD-C342274E0FD8}" dt="2023-07-28T17:13:28.051" v="2187" actId="26606"/>
          <ac:spMkLst>
            <pc:docMk/>
            <pc:sldMk cId="2447053938" sldId="265"/>
            <ac:spMk id="2" creationId="{8CE3F172-2F32-8FA4-599B-8D2B0D6F6A48}"/>
          </ac:spMkLst>
        </pc:spChg>
        <pc:spChg chg="add del mod">
          <ac:chgData name="PAPADOPOLO CRUZ, STEFANO" userId="751decdb-180e-464b-ab12-12b10df05d4e" providerId="ADAL" clId="{7E5A6E5B-AA86-4B8F-8AFD-C342274E0FD8}" dt="2023-07-28T17:15:14.920" v="2350" actId="403"/>
          <ac:spMkLst>
            <pc:docMk/>
            <pc:sldMk cId="2447053938" sldId="265"/>
            <ac:spMk id="3" creationId="{8525B1F1-8A5C-10A6-543A-8E98278274B7}"/>
          </ac:spMkLst>
        </pc:spChg>
        <pc:spChg chg="add">
          <ac:chgData name="PAPADOPOLO CRUZ, STEFANO" userId="751decdb-180e-464b-ab12-12b10df05d4e" providerId="ADAL" clId="{7E5A6E5B-AA86-4B8F-8AFD-C342274E0FD8}" dt="2023-07-28T17:13:28.051" v="2187" actId="26606"/>
          <ac:spMkLst>
            <pc:docMk/>
            <pc:sldMk cId="2447053938" sldId="265"/>
            <ac:spMk id="10" creationId="{11D6A2A3-F101-46F7-8B6F-1C699CAFE9AD}"/>
          </ac:spMkLst>
        </pc:spChg>
        <pc:spChg chg="add">
          <ac:chgData name="PAPADOPOLO CRUZ, STEFANO" userId="751decdb-180e-464b-ab12-12b10df05d4e" providerId="ADAL" clId="{7E5A6E5B-AA86-4B8F-8AFD-C342274E0FD8}" dt="2023-07-28T17:13:28.051" v="2187" actId="26606"/>
          <ac:spMkLst>
            <pc:docMk/>
            <pc:sldMk cId="2447053938" sldId="265"/>
            <ac:spMk id="12" creationId="{529E760E-527D-4053-A309-F2BDE12501CD}"/>
          </ac:spMkLst>
        </pc:spChg>
        <pc:spChg chg="add">
          <ac:chgData name="PAPADOPOLO CRUZ, STEFANO" userId="751decdb-180e-464b-ab12-12b10df05d4e" providerId="ADAL" clId="{7E5A6E5B-AA86-4B8F-8AFD-C342274E0FD8}" dt="2023-07-28T17:13:28.051" v="2187" actId="26606"/>
          <ac:spMkLst>
            <pc:docMk/>
            <pc:sldMk cId="2447053938" sldId="265"/>
            <ac:spMk id="14" creationId="{4153D448-4ED1-429A-A28C-8316DE7CAF7E}"/>
          </ac:spMkLst>
        </pc:spChg>
        <pc:picChg chg="add mod">
          <ac:chgData name="PAPADOPOLO CRUZ, STEFANO" userId="751decdb-180e-464b-ab12-12b10df05d4e" providerId="ADAL" clId="{7E5A6E5B-AA86-4B8F-8AFD-C342274E0FD8}" dt="2023-07-28T17:13:28.051" v="2187" actId="26606"/>
          <ac:picMkLst>
            <pc:docMk/>
            <pc:sldMk cId="2447053938" sldId="265"/>
            <ac:picMk id="5" creationId="{DE1451C7-5271-313F-18FF-D2545FEE3CBE}"/>
          </ac:picMkLst>
        </pc:picChg>
      </pc:sldChg>
      <pc:sldChg chg="addSp delSp modSp new mod setBg">
        <pc:chgData name="PAPADOPOLO CRUZ, STEFANO" userId="751decdb-180e-464b-ab12-12b10df05d4e" providerId="ADAL" clId="{7E5A6E5B-AA86-4B8F-8AFD-C342274E0FD8}" dt="2023-07-28T17:09:12.646" v="2178" actId="1076"/>
        <pc:sldMkLst>
          <pc:docMk/>
          <pc:sldMk cId="79367355" sldId="266"/>
        </pc:sldMkLst>
        <pc:spChg chg="mod">
          <ac:chgData name="PAPADOPOLO CRUZ, STEFANO" userId="751decdb-180e-464b-ab12-12b10df05d4e" providerId="ADAL" clId="{7E5A6E5B-AA86-4B8F-8AFD-C342274E0FD8}" dt="2023-07-28T17:03:44.678" v="2168" actId="26606"/>
          <ac:spMkLst>
            <pc:docMk/>
            <pc:sldMk cId="79367355" sldId="266"/>
            <ac:spMk id="2" creationId="{B66D8CDE-7443-4CB6-2C61-8B0737227D1D}"/>
          </ac:spMkLst>
        </pc:spChg>
        <pc:spChg chg="del mod ord">
          <ac:chgData name="PAPADOPOLO CRUZ, STEFANO" userId="751decdb-180e-464b-ab12-12b10df05d4e" providerId="ADAL" clId="{7E5A6E5B-AA86-4B8F-8AFD-C342274E0FD8}" dt="2023-07-28T17:03:51.986" v="2170" actId="478"/>
          <ac:spMkLst>
            <pc:docMk/>
            <pc:sldMk cId="79367355" sldId="266"/>
            <ac:spMk id="3" creationId="{AC85CAF5-B30C-4F5A-22BA-A0D95F450F47}"/>
          </ac:spMkLst>
        </pc:spChg>
        <pc:spChg chg="add del">
          <ac:chgData name="PAPADOPOLO CRUZ, STEFANO" userId="751decdb-180e-464b-ab12-12b10df05d4e" providerId="ADAL" clId="{7E5A6E5B-AA86-4B8F-8AFD-C342274E0FD8}" dt="2023-07-28T17:03:44.678" v="2168" actId="26606"/>
          <ac:spMkLst>
            <pc:docMk/>
            <pc:sldMk cId="79367355" sldId="266"/>
            <ac:spMk id="12" creationId="{D0AA5423-4861-4627-96FA-1769D6E36284}"/>
          </ac:spMkLst>
        </pc:spChg>
        <pc:spChg chg="add del">
          <ac:chgData name="PAPADOPOLO CRUZ, STEFANO" userId="751decdb-180e-464b-ab12-12b10df05d4e" providerId="ADAL" clId="{7E5A6E5B-AA86-4B8F-8AFD-C342274E0FD8}" dt="2023-07-28T17:03:44.678" v="2168" actId="26606"/>
          <ac:spMkLst>
            <pc:docMk/>
            <pc:sldMk cId="79367355" sldId="266"/>
            <ac:spMk id="14" creationId="{B0B225C0-F5F9-40BC-862C-6A92ECB98A29}"/>
          </ac:spMkLst>
        </pc:spChg>
        <pc:spChg chg="add del">
          <ac:chgData name="PAPADOPOLO CRUZ, STEFANO" userId="751decdb-180e-464b-ab12-12b10df05d4e" providerId="ADAL" clId="{7E5A6E5B-AA86-4B8F-8AFD-C342274E0FD8}" dt="2023-07-28T17:03:44.678" v="2168" actId="26606"/>
          <ac:spMkLst>
            <pc:docMk/>
            <pc:sldMk cId="79367355" sldId="266"/>
            <ac:spMk id="16" creationId="{4AA94DAC-98FA-4D47-B636-DFF2C569E985}"/>
          </ac:spMkLst>
        </pc:spChg>
        <pc:picChg chg="add mod">
          <ac:chgData name="PAPADOPOLO CRUZ, STEFANO" userId="751decdb-180e-464b-ab12-12b10df05d4e" providerId="ADAL" clId="{7E5A6E5B-AA86-4B8F-8AFD-C342274E0FD8}" dt="2023-07-28T17:04:46.407" v="2175" actId="1076"/>
          <ac:picMkLst>
            <pc:docMk/>
            <pc:sldMk cId="79367355" sldId="266"/>
            <ac:picMk id="5" creationId="{B9A650CD-B3BC-95FE-9262-00909ACF76BC}"/>
          </ac:picMkLst>
        </pc:picChg>
        <pc:picChg chg="add del mod">
          <ac:chgData name="PAPADOPOLO CRUZ, STEFANO" userId="751decdb-180e-464b-ab12-12b10df05d4e" providerId="ADAL" clId="{7E5A6E5B-AA86-4B8F-8AFD-C342274E0FD8}" dt="2023-07-28T17:04:34.528" v="2173" actId="478"/>
          <ac:picMkLst>
            <pc:docMk/>
            <pc:sldMk cId="79367355" sldId="266"/>
            <ac:picMk id="7" creationId="{3C58D6F3-3DC2-7FB0-3A5A-4DF19E9C6516}"/>
          </ac:picMkLst>
        </pc:picChg>
        <pc:picChg chg="add mod">
          <ac:chgData name="PAPADOPOLO CRUZ, STEFANO" userId="751decdb-180e-464b-ab12-12b10df05d4e" providerId="ADAL" clId="{7E5A6E5B-AA86-4B8F-8AFD-C342274E0FD8}" dt="2023-07-28T17:04:38.193" v="2174" actId="1076"/>
          <ac:picMkLst>
            <pc:docMk/>
            <pc:sldMk cId="79367355" sldId="266"/>
            <ac:picMk id="9" creationId="{9C7F9B83-126A-4A5F-757B-6778D8295C8E}"/>
          </ac:picMkLst>
        </pc:picChg>
        <pc:picChg chg="add mod modCrop">
          <ac:chgData name="PAPADOPOLO CRUZ, STEFANO" userId="751decdb-180e-464b-ab12-12b10df05d4e" providerId="ADAL" clId="{7E5A6E5B-AA86-4B8F-8AFD-C342274E0FD8}" dt="2023-07-28T17:09:12.646" v="2178" actId="1076"/>
          <ac:picMkLst>
            <pc:docMk/>
            <pc:sldMk cId="79367355" sldId="266"/>
            <ac:picMk id="11" creationId="{B44892D4-222F-807D-7E5C-3CC68B0B1661}"/>
          </ac:picMkLst>
        </pc:picChg>
      </pc:sldChg>
      <pc:sldChg chg="addSp delSp modSp new mod setBg">
        <pc:chgData name="PAPADOPOLO CRUZ, STEFANO" userId="751decdb-180e-464b-ab12-12b10df05d4e" providerId="ADAL" clId="{7E5A6E5B-AA86-4B8F-8AFD-C342274E0FD8}" dt="2023-07-28T17:17:58.304" v="2359" actId="26606"/>
        <pc:sldMkLst>
          <pc:docMk/>
          <pc:sldMk cId="1236891712" sldId="267"/>
        </pc:sldMkLst>
        <pc:spChg chg="mod">
          <ac:chgData name="PAPADOPOLO CRUZ, STEFANO" userId="751decdb-180e-464b-ab12-12b10df05d4e" providerId="ADAL" clId="{7E5A6E5B-AA86-4B8F-8AFD-C342274E0FD8}" dt="2023-07-28T17:00:35.085" v="2164" actId="26606"/>
          <ac:spMkLst>
            <pc:docMk/>
            <pc:sldMk cId="1236891712" sldId="267"/>
            <ac:spMk id="2" creationId="{8418663F-EEE2-FB0E-4D8B-7016B392F34B}"/>
          </ac:spMkLst>
        </pc:spChg>
        <pc:spChg chg="del">
          <ac:chgData name="PAPADOPOLO CRUZ, STEFANO" userId="751decdb-180e-464b-ab12-12b10df05d4e" providerId="ADAL" clId="{7E5A6E5B-AA86-4B8F-8AFD-C342274E0FD8}" dt="2023-07-28T17:00:29.471" v="2163" actId="478"/>
          <ac:spMkLst>
            <pc:docMk/>
            <pc:sldMk cId="1236891712" sldId="267"/>
            <ac:spMk id="3" creationId="{B0763461-0DCE-6610-2E5C-90556B3BF0D6}"/>
          </ac:spMkLst>
        </pc:spChg>
        <pc:spChg chg="add del">
          <ac:chgData name="PAPADOPOLO CRUZ, STEFANO" userId="751decdb-180e-464b-ab12-12b10df05d4e" providerId="ADAL" clId="{7E5A6E5B-AA86-4B8F-8AFD-C342274E0FD8}" dt="2023-07-28T17:17:58.304" v="2359" actId="26606"/>
          <ac:spMkLst>
            <pc:docMk/>
            <pc:sldMk cId="1236891712" sldId="267"/>
            <ac:spMk id="12" creationId="{BD4C0BBB-0042-4603-A226-6117F3FD5B3C}"/>
          </ac:spMkLst>
        </pc:spChg>
        <pc:spChg chg="add del">
          <ac:chgData name="PAPADOPOLO CRUZ, STEFANO" userId="751decdb-180e-464b-ab12-12b10df05d4e" providerId="ADAL" clId="{7E5A6E5B-AA86-4B8F-8AFD-C342274E0FD8}" dt="2023-07-28T17:17:58.304" v="2359" actId="26606"/>
          <ac:spMkLst>
            <pc:docMk/>
            <pc:sldMk cId="1236891712" sldId="267"/>
            <ac:spMk id="14" creationId="{EC44F520-2598-460E-9F91-B02F60830CA2}"/>
          </ac:spMkLst>
        </pc:spChg>
        <pc:spChg chg="add del">
          <ac:chgData name="PAPADOPOLO CRUZ, STEFANO" userId="751decdb-180e-464b-ab12-12b10df05d4e" providerId="ADAL" clId="{7E5A6E5B-AA86-4B8F-8AFD-C342274E0FD8}" dt="2023-07-28T17:17:58.304" v="2359" actId="26606"/>
          <ac:spMkLst>
            <pc:docMk/>
            <pc:sldMk cId="1236891712" sldId="267"/>
            <ac:spMk id="16" creationId="{7F7F2020-3718-4400-926B-893A0FBDC08F}"/>
          </ac:spMkLst>
        </pc:spChg>
        <pc:spChg chg="add del">
          <ac:chgData name="PAPADOPOLO CRUZ, STEFANO" userId="751decdb-180e-464b-ab12-12b10df05d4e" providerId="ADAL" clId="{7E5A6E5B-AA86-4B8F-8AFD-C342274E0FD8}" dt="2023-07-28T17:17:58.304" v="2359" actId="26606"/>
          <ac:spMkLst>
            <pc:docMk/>
            <pc:sldMk cId="1236891712" sldId="267"/>
            <ac:spMk id="18" creationId="{100C66CE-2B3E-4513-9B9D-EC2B8182FAE1}"/>
          </ac:spMkLst>
        </pc:spChg>
        <pc:spChg chg="add del">
          <ac:chgData name="PAPADOPOLO CRUZ, STEFANO" userId="751decdb-180e-464b-ab12-12b10df05d4e" providerId="ADAL" clId="{7E5A6E5B-AA86-4B8F-8AFD-C342274E0FD8}" dt="2023-07-28T17:17:58.304" v="2359" actId="26606"/>
          <ac:spMkLst>
            <pc:docMk/>
            <pc:sldMk cId="1236891712" sldId="267"/>
            <ac:spMk id="20" creationId="{E9F3C764-BCFB-4F32-B897-6513FF0F6522}"/>
          </ac:spMkLst>
        </pc:spChg>
        <pc:spChg chg="add del">
          <ac:chgData name="PAPADOPOLO CRUZ, STEFANO" userId="751decdb-180e-464b-ab12-12b10df05d4e" providerId="ADAL" clId="{7E5A6E5B-AA86-4B8F-8AFD-C342274E0FD8}" dt="2023-07-28T17:17:58.304" v="2359" actId="26606"/>
          <ac:spMkLst>
            <pc:docMk/>
            <pc:sldMk cId="1236891712" sldId="267"/>
            <ac:spMk id="22" creationId="{8411D24A-F765-48C8-813D-D3A5E5AAB1B1}"/>
          </ac:spMkLst>
        </pc:spChg>
        <pc:spChg chg="add">
          <ac:chgData name="PAPADOPOLO CRUZ, STEFANO" userId="751decdb-180e-464b-ab12-12b10df05d4e" providerId="ADAL" clId="{7E5A6E5B-AA86-4B8F-8AFD-C342274E0FD8}" dt="2023-07-28T17:17:58.304" v="2359" actId="26606"/>
          <ac:spMkLst>
            <pc:docMk/>
            <pc:sldMk cId="1236891712" sldId="267"/>
            <ac:spMk id="27" creationId="{BD4C0BBB-0042-4603-A226-6117F3FD5B3C}"/>
          </ac:spMkLst>
        </pc:spChg>
        <pc:spChg chg="add">
          <ac:chgData name="PAPADOPOLO CRUZ, STEFANO" userId="751decdb-180e-464b-ab12-12b10df05d4e" providerId="ADAL" clId="{7E5A6E5B-AA86-4B8F-8AFD-C342274E0FD8}" dt="2023-07-28T17:17:58.304" v="2359" actId="26606"/>
          <ac:spMkLst>
            <pc:docMk/>
            <pc:sldMk cId="1236891712" sldId="267"/>
            <ac:spMk id="29" creationId="{EC44F520-2598-460E-9F91-B02F60830CA2}"/>
          </ac:spMkLst>
        </pc:spChg>
        <pc:spChg chg="add">
          <ac:chgData name="PAPADOPOLO CRUZ, STEFANO" userId="751decdb-180e-464b-ab12-12b10df05d4e" providerId="ADAL" clId="{7E5A6E5B-AA86-4B8F-8AFD-C342274E0FD8}" dt="2023-07-28T17:17:58.304" v="2359" actId="26606"/>
          <ac:spMkLst>
            <pc:docMk/>
            <pc:sldMk cId="1236891712" sldId="267"/>
            <ac:spMk id="31" creationId="{7F7F2020-3718-4400-926B-893A0FBDC08F}"/>
          </ac:spMkLst>
        </pc:spChg>
        <pc:spChg chg="add">
          <ac:chgData name="PAPADOPOLO CRUZ, STEFANO" userId="751decdb-180e-464b-ab12-12b10df05d4e" providerId="ADAL" clId="{7E5A6E5B-AA86-4B8F-8AFD-C342274E0FD8}" dt="2023-07-28T17:17:58.304" v="2359" actId="26606"/>
          <ac:spMkLst>
            <pc:docMk/>
            <pc:sldMk cId="1236891712" sldId="267"/>
            <ac:spMk id="33" creationId="{100C66CE-2B3E-4513-9B9D-EC2B8182FAE1}"/>
          </ac:spMkLst>
        </pc:spChg>
        <pc:spChg chg="add">
          <ac:chgData name="PAPADOPOLO CRUZ, STEFANO" userId="751decdb-180e-464b-ab12-12b10df05d4e" providerId="ADAL" clId="{7E5A6E5B-AA86-4B8F-8AFD-C342274E0FD8}" dt="2023-07-28T17:17:58.304" v="2359" actId="26606"/>
          <ac:spMkLst>
            <pc:docMk/>
            <pc:sldMk cId="1236891712" sldId="267"/>
            <ac:spMk id="35" creationId="{E9F3C764-BCFB-4F32-B897-6513FF0F6522}"/>
          </ac:spMkLst>
        </pc:spChg>
        <pc:spChg chg="add">
          <ac:chgData name="PAPADOPOLO CRUZ, STEFANO" userId="751decdb-180e-464b-ab12-12b10df05d4e" providerId="ADAL" clId="{7E5A6E5B-AA86-4B8F-8AFD-C342274E0FD8}" dt="2023-07-28T17:17:58.304" v="2359" actId="26606"/>
          <ac:spMkLst>
            <pc:docMk/>
            <pc:sldMk cId="1236891712" sldId="267"/>
            <ac:spMk id="37" creationId="{8411D24A-F765-48C8-813D-D3A5E5AAB1B1}"/>
          </ac:spMkLst>
        </pc:spChg>
        <pc:picChg chg="add mod ord">
          <ac:chgData name="PAPADOPOLO CRUZ, STEFANO" userId="751decdb-180e-464b-ab12-12b10df05d4e" providerId="ADAL" clId="{7E5A6E5B-AA86-4B8F-8AFD-C342274E0FD8}" dt="2023-07-28T17:17:58.304" v="2359" actId="26606"/>
          <ac:picMkLst>
            <pc:docMk/>
            <pc:sldMk cId="1236891712" sldId="267"/>
            <ac:picMk id="5" creationId="{909516C2-66CD-FEBA-D52D-C0FD80A8DD00}"/>
          </ac:picMkLst>
        </pc:picChg>
        <pc:picChg chg="add del mod">
          <ac:chgData name="PAPADOPOLO CRUZ, STEFANO" userId="751decdb-180e-464b-ab12-12b10df05d4e" providerId="ADAL" clId="{7E5A6E5B-AA86-4B8F-8AFD-C342274E0FD8}" dt="2023-07-28T17:17:24.137" v="2351" actId="478"/>
          <ac:picMkLst>
            <pc:docMk/>
            <pc:sldMk cId="1236891712" sldId="267"/>
            <ac:picMk id="7" creationId="{A6CF67B9-847E-3284-D393-E2C84C984D8E}"/>
          </ac:picMkLst>
        </pc:picChg>
        <pc:picChg chg="add mod">
          <ac:chgData name="PAPADOPOLO CRUZ, STEFANO" userId="751decdb-180e-464b-ab12-12b10df05d4e" providerId="ADAL" clId="{7E5A6E5B-AA86-4B8F-8AFD-C342274E0FD8}" dt="2023-07-28T17:17:58.304" v="2359" actId="26606"/>
          <ac:picMkLst>
            <pc:docMk/>
            <pc:sldMk cId="1236891712" sldId="267"/>
            <ac:picMk id="9" creationId="{7357E6F5-3692-E02A-639A-7719B138D037}"/>
          </ac:picMkLst>
        </pc:picChg>
      </pc:sldChg>
      <pc:sldChg chg="modSp new mod">
        <pc:chgData name="PAPADOPOLO CRUZ, STEFANO" userId="751decdb-180e-464b-ab12-12b10df05d4e" providerId="ADAL" clId="{7E5A6E5B-AA86-4B8F-8AFD-C342274E0FD8}" dt="2023-07-28T00:01:35.856" v="427" actId="20577"/>
        <pc:sldMkLst>
          <pc:docMk/>
          <pc:sldMk cId="2608997632" sldId="268"/>
        </pc:sldMkLst>
        <pc:spChg chg="mod">
          <ac:chgData name="PAPADOPOLO CRUZ, STEFANO" userId="751decdb-180e-464b-ab12-12b10df05d4e" providerId="ADAL" clId="{7E5A6E5B-AA86-4B8F-8AFD-C342274E0FD8}" dt="2023-07-27T23:57:19.161" v="134" actId="20577"/>
          <ac:spMkLst>
            <pc:docMk/>
            <pc:sldMk cId="2608997632" sldId="268"/>
            <ac:spMk id="2" creationId="{02A3C5DB-4013-BEF2-5FA7-32A51B94E06C}"/>
          </ac:spMkLst>
        </pc:spChg>
        <pc:spChg chg="mod">
          <ac:chgData name="PAPADOPOLO CRUZ, STEFANO" userId="751decdb-180e-464b-ab12-12b10df05d4e" providerId="ADAL" clId="{7E5A6E5B-AA86-4B8F-8AFD-C342274E0FD8}" dt="2023-07-28T00:01:35.856" v="427" actId="20577"/>
          <ac:spMkLst>
            <pc:docMk/>
            <pc:sldMk cId="2608997632" sldId="268"/>
            <ac:spMk id="3" creationId="{6C6CF19F-5C98-69A4-A77B-497C9F9B8115}"/>
          </ac:spMkLst>
        </pc:spChg>
      </pc:sldChg>
      <pc:sldChg chg="addSp delSp modSp new del mod setBg">
        <pc:chgData name="PAPADOPOLO CRUZ, STEFANO" userId="751decdb-180e-464b-ab12-12b10df05d4e" providerId="ADAL" clId="{7E5A6E5B-AA86-4B8F-8AFD-C342274E0FD8}" dt="2023-07-28T00:42:46.971" v="804" actId="47"/>
        <pc:sldMkLst>
          <pc:docMk/>
          <pc:sldMk cId="4163566489" sldId="269"/>
        </pc:sldMkLst>
        <pc:spChg chg="mod">
          <ac:chgData name="PAPADOPOLO CRUZ, STEFANO" userId="751decdb-180e-464b-ab12-12b10df05d4e" providerId="ADAL" clId="{7E5A6E5B-AA86-4B8F-8AFD-C342274E0FD8}" dt="2023-07-28T00:18:56.591" v="514" actId="26606"/>
          <ac:spMkLst>
            <pc:docMk/>
            <pc:sldMk cId="4163566489" sldId="269"/>
            <ac:spMk id="2" creationId="{37F1C43B-8B89-6499-2DA2-FB38BEF2F3D7}"/>
          </ac:spMkLst>
        </pc:spChg>
        <pc:spChg chg="add del mod">
          <ac:chgData name="PAPADOPOLO CRUZ, STEFANO" userId="751decdb-180e-464b-ab12-12b10df05d4e" providerId="ADAL" clId="{7E5A6E5B-AA86-4B8F-8AFD-C342274E0FD8}" dt="2023-07-28T00:41:44.985" v="796" actId="478"/>
          <ac:spMkLst>
            <pc:docMk/>
            <pc:sldMk cId="4163566489" sldId="269"/>
            <ac:spMk id="3" creationId="{37B2F902-0FF3-D501-C686-2B716CF281D6}"/>
          </ac:spMkLst>
        </pc:spChg>
        <pc:spChg chg="add del mod">
          <ac:chgData name="PAPADOPOLO CRUZ, STEFANO" userId="751decdb-180e-464b-ab12-12b10df05d4e" providerId="ADAL" clId="{7E5A6E5B-AA86-4B8F-8AFD-C342274E0FD8}" dt="2023-07-28T00:41:44.985" v="796" actId="478"/>
          <ac:spMkLst>
            <pc:docMk/>
            <pc:sldMk cId="4163566489" sldId="269"/>
            <ac:spMk id="5" creationId="{6B3A26D3-02BE-D884-324F-8528DE1133DA}"/>
          </ac:spMkLst>
        </pc:spChg>
        <pc:spChg chg="add">
          <ac:chgData name="PAPADOPOLO CRUZ, STEFANO" userId="751decdb-180e-464b-ab12-12b10df05d4e" providerId="ADAL" clId="{7E5A6E5B-AA86-4B8F-8AFD-C342274E0FD8}" dt="2023-07-28T00:18:56.591" v="514" actId="26606"/>
          <ac:spMkLst>
            <pc:docMk/>
            <pc:sldMk cId="4163566489" sldId="269"/>
            <ac:spMk id="8" creationId="{B6B36A41-BF38-4C0A-BA59-CDCE04AE6C90}"/>
          </ac:spMkLst>
        </pc:spChg>
        <pc:spChg chg="add">
          <ac:chgData name="PAPADOPOLO CRUZ, STEFANO" userId="751decdb-180e-464b-ab12-12b10df05d4e" providerId="ADAL" clId="{7E5A6E5B-AA86-4B8F-8AFD-C342274E0FD8}" dt="2023-07-28T00:18:56.591" v="514" actId="26606"/>
          <ac:spMkLst>
            <pc:docMk/>
            <pc:sldMk cId="4163566489" sldId="269"/>
            <ac:spMk id="10" creationId="{92D36A8B-01FD-4675-9D35-FA0CC50FDCF8}"/>
          </ac:spMkLst>
        </pc:spChg>
        <pc:spChg chg="add">
          <ac:chgData name="PAPADOPOLO CRUZ, STEFANO" userId="751decdb-180e-464b-ab12-12b10df05d4e" providerId="ADAL" clId="{7E5A6E5B-AA86-4B8F-8AFD-C342274E0FD8}" dt="2023-07-28T00:18:56.591" v="514" actId="26606"/>
          <ac:spMkLst>
            <pc:docMk/>
            <pc:sldMk cId="4163566489" sldId="269"/>
            <ac:spMk id="12" creationId="{726D76E8-086A-40F9-B995-AEFD77D9C089}"/>
          </ac:spMkLst>
        </pc:spChg>
      </pc:sldChg>
      <pc:sldChg chg="addSp delSp modSp new mod ord setBg">
        <pc:chgData name="PAPADOPOLO CRUZ, STEFANO" userId="751decdb-180e-464b-ab12-12b10df05d4e" providerId="ADAL" clId="{7E5A6E5B-AA86-4B8F-8AFD-C342274E0FD8}" dt="2023-07-28T16:18:49.338" v="1063" actId="5793"/>
        <pc:sldMkLst>
          <pc:docMk/>
          <pc:sldMk cId="478588076" sldId="270"/>
        </pc:sldMkLst>
        <pc:spChg chg="mod">
          <ac:chgData name="PAPADOPOLO CRUZ, STEFANO" userId="751decdb-180e-464b-ab12-12b10df05d4e" providerId="ADAL" clId="{7E5A6E5B-AA86-4B8F-8AFD-C342274E0FD8}" dt="2023-07-28T16:18:09.212" v="1054" actId="26606"/>
          <ac:spMkLst>
            <pc:docMk/>
            <pc:sldMk cId="478588076" sldId="270"/>
            <ac:spMk id="2" creationId="{84426586-12E7-31B4-87A5-08565096759C}"/>
          </ac:spMkLst>
        </pc:spChg>
        <pc:spChg chg="mod ord">
          <ac:chgData name="PAPADOPOLO CRUZ, STEFANO" userId="751decdb-180e-464b-ab12-12b10df05d4e" providerId="ADAL" clId="{7E5A6E5B-AA86-4B8F-8AFD-C342274E0FD8}" dt="2023-07-28T16:18:49.338" v="1063" actId="5793"/>
          <ac:spMkLst>
            <pc:docMk/>
            <pc:sldMk cId="478588076" sldId="270"/>
            <ac:spMk id="3" creationId="{B69161C9-213B-7372-51E9-25A47A23973E}"/>
          </ac:spMkLst>
        </pc:spChg>
        <pc:spChg chg="add del">
          <ac:chgData name="PAPADOPOLO CRUZ, STEFANO" userId="751decdb-180e-464b-ab12-12b10df05d4e" providerId="ADAL" clId="{7E5A6E5B-AA86-4B8F-8AFD-C342274E0FD8}" dt="2023-07-28T16:18:09.212" v="1054" actId="26606"/>
          <ac:spMkLst>
            <pc:docMk/>
            <pc:sldMk cId="478588076" sldId="270"/>
            <ac:spMk id="8" creationId="{45C5CC17-FF17-43CF-B073-D9051465D5CC}"/>
          </ac:spMkLst>
        </pc:spChg>
        <pc:spChg chg="add del">
          <ac:chgData name="PAPADOPOLO CRUZ, STEFANO" userId="751decdb-180e-464b-ab12-12b10df05d4e" providerId="ADAL" clId="{7E5A6E5B-AA86-4B8F-8AFD-C342274E0FD8}" dt="2023-07-28T16:18:09.212" v="1054" actId="26606"/>
          <ac:spMkLst>
            <pc:docMk/>
            <pc:sldMk cId="478588076" sldId="270"/>
            <ac:spMk id="10" creationId="{1EBE2DDC-0D14-44E6-A1AB-2EEC09507435}"/>
          </ac:spMkLst>
        </pc:spChg>
        <pc:spChg chg="add del">
          <ac:chgData name="PAPADOPOLO CRUZ, STEFANO" userId="751decdb-180e-464b-ab12-12b10df05d4e" providerId="ADAL" clId="{7E5A6E5B-AA86-4B8F-8AFD-C342274E0FD8}" dt="2023-07-28T16:18:09.212" v="1054" actId="26606"/>
          <ac:spMkLst>
            <pc:docMk/>
            <pc:sldMk cId="478588076" sldId="270"/>
            <ac:spMk id="12" creationId="{A8543D98-0AA2-43B4-B508-DC1DB7F3DC9A}"/>
          </ac:spMkLst>
        </pc:spChg>
        <pc:spChg chg="add del">
          <ac:chgData name="PAPADOPOLO CRUZ, STEFANO" userId="751decdb-180e-464b-ab12-12b10df05d4e" providerId="ADAL" clId="{7E5A6E5B-AA86-4B8F-8AFD-C342274E0FD8}" dt="2023-07-28T16:18:09.212" v="1054" actId="26606"/>
          <ac:spMkLst>
            <pc:docMk/>
            <pc:sldMk cId="478588076" sldId="270"/>
            <ac:spMk id="14" creationId="{89723C1D-9A1A-465B-8164-483BF5426613}"/>
          </ac:spMkLst>
        </pc:spChg>
        <pc:spChg chg="add del">
          <ac:chgData name="PAPADOPOLO CRUZ, STEFANO" userId="751decdb-180e-464b-ab12-12b10df05d4e" providerId="ADAL" clId="{7E5A6E5B-AA86-4B8F-8AFD-C342274E0FD8}" dt="2023-07-28T16:18:09.212" v="1054" actId="26606"/>
          <ac:spMkLst>
            <pc:docMk/>
            <pc:sldMk cId="478588076" sldId="270"/>
            <ac:spMk id="16" creationId="{A6680484-5F73-4078-85C2-415205B1A4C0}"/>
          </ac:spMkLst>
        </pc:spChg>
        <pc:spChg chg="add del">
          <ac:chgData name="PAPADOPOLO CRUZ, STEFANO" userId="751decdb-180e-464b-ab12-12b10df05d4e" providerId="ADAL" clId="{7E5A6E5B-AA86-4B8F-8AFD-C342274E0FD8}" dt="2023-07-28T16:18:09.212" v="1054" actId="26606"/>
          <ac:spMkLst>
            <pc:docMk/>
            <pc:sldMk cId="478588076" sldId="270"/>
            <ac:spMk id="21" creationId="{57BF152D-4401-41D5-B76F-5981F06ABFF7}"/>
          </ac:spMkLst>
        </pc:spChg>
        <pc:spChg chg="add del">
          <ac:chgData name="PAPADOPOLO CRUZ, STEFANO" userId="751decdb-180e-464b-ab12-12b10df05d4e" providerId="ADAL" clId="{7E5A6E5B-AA86-4B8F-8AFD-C342274E0FD8}" dt="2023-07-28T16:18:09.212" v="1054" actId="26606"/>
          <ac:spMkLst>
            <pc:docMk/>
            <pc:sldMk cId="478588076" sldId="270"/>
            <ac:spMk id="23" creationId="{4007128E-F4EF-416E-856C-324C8C579A2A}"/>
          </ac:spMkLst>
        </pc:spChg>
        <pc:spChg chg="add del">
          <ac:chgData name="PAPADOPOLO CRUZ, STEFANO" userId="751decdb-180e-464b-ab12-12b10df05d4e" providerId="ADAL" clId="{7E5A6E5B-AA86-4B8F-8AFD-C342274E0FD8}" dt="2023-07-28T16:18:09.212" v="1054" actId="26606"/>
          <ac:spMkLst>
            <pc:docMk/>
            <pc:sldMk cId="478588076" sldId="270"/>
            <ac:spMk id="25" creationId="{CF116E54-BBA2-4625-8E37-E6F2C9C66F69}"/>
          </ac:spMkLst>
        </pc:spChg>
        <pc:picChg chg="add mod ord">
          <ac:chgData name="PAPADOPOLO CRUZ, STEFANO" userId="751decdb-180e-464b-ab12-12b10df05d4e" providerId="ADAL" clId="{7E5A6E5B-AA86-4B8F-8AFD-C342274E0FD8}" dt="2023-07-28T16:18:38.383" v="1062" actId="1076"/>
          <ac:picMkLst>
            <pc:docMk/>
            <pc:sldMk cId="478588076" sldId="270"/>
            <ac:picMk id="5" creationId="{DA05A20C-B47E-1BBC-C48F-39BE1A5EC3C1}"/>
          </ac:picMkLst>
        </pc:picChg>
        <pc:picChg chg="add mod">
          <ac:chgData name="PAPADOPOLO CRUZ, STEFANO" userId="751decdb-180e-464b-ab12-12b10df05d4e" providerId="ADAL" clId="{7E5A6E5B-AA86-4B8F-8AFD-C342274E0FD8}" dt="2023-07-28T16:18:26.452" v="1060" actId="1076"/>
          <ac:picMkLst>
            <pc:docMk/>
            <pc:sldMk cId="478588076" sldId="270"/>
            <ac:picMk id="7" creationId="{379EC0A9-8CB1-BF33-1338-2A952E6DCB27}"/>
          </ac:picMkLst>
        </pc:picChg>
      </pc:sldChg>
      <pc:sldChg chg="addSp delSp modSp new mod ord setBg">
        <pc:chgData name="PAPADOPOLO CRUZ, STEFANO" userId="751decdb-180e-464b-ab12-12b10df05d4e" providerId="ADAL" clId="{7E5A6E5B-AA86-4B8F-8AFD-C342274E0FD8}" dt="2023-07-28T16:31:24.640" v="1965" actId="14100"/>
        <pc:sldMkLst>
          <pc:docMk/>
          <pc:sldMk cId="832841867" sldId="271"/>
        </pc:sldMkLst>
        <pc:spChg chg="mod">
          <ac:chgData name="PAPADOPOLO CRUZ, STEFANO" userId="751decdb-180e-464b-ab12-12b10df05d4e" providerId="ADAL" clId="{7E5A6E5B-AA86-4B8F-8AFD-C342274E0FD8}" dt="2023-07-28T16:31:24.640" v="1965" actId="14100"/>
          <ac:spMkLst>
            <pc:docMk/>
            <pc:sldMk cId="832841867" sldId="271"/>
            <ac:spMk id="2" creationId="{80475BFB-6B2E-270B-0686-667AEE50D1D3}"/>
          </ac:spMkLst>
        </pc:spChg>
        <pc:spChg chg="mod">
          <ac:chgData name="PAPADOPOLO CRUZ, STEFANO" userId="751decdb-180e-464b-ab12-12b10df05d4e" providerId="ADAL" clId="{7E5A6E5B-AA86-4B8F-8AFD-C342274E0FD8}" dt="2023-07-28T16:31:13.137" v="1961" actId="403"/>
          <ac:spMkLst>
            <pc:docMk/>
            <pc:sldMk cId="832841867" sldId="271"/>
            <ac:spMk id="3" creationId="{6FF20A0F-ADE3-6FA6-AD6E-FF3D66DA1848}"/>
          </ac:spMkLst>
        </pc:spChg>
        <pc:spChg chg="add del">
          <ac:chgData name="PAPADOPOLO CRUZ, STEFANO" userId="751decdb-180e-464b-ab12-12b10df05d4e" providerId="ADAL" clId="{7E5A6E5B-AA86-4B8F-8AFD-C342274E0FD8}" dt="2023-07-28T16:24:36.223" v="1292" actId="26606"/>
          <ac:spMkLst>
            <pc:docMk/>
            <pc:sldMk cId="832841867" sldId="271"/>
            <ac:spMk id="8" creationId="{45C5CC17-FF17-43CF-B073-D9051465D5CC}"/>
          </ac:spMkLst>
        </pc:spChg>
        <pc:spChg chg="add del">
          <ac:chgData name="PAPADOPOLO CRUZ, STEFANO" userId="751decdb-180e-464b-ab12-12b10df05d4e" providerId="ADAL" clId="{7E5A6E5B-AA86-4B8F-8AFD-C342274E0FD8}" dt="2023-07-28T16:24:36.223" v="1292" actId="26606"/>
          <ac:spMkLst>
            <pc:docMk/>
            <pc:sldMk cId="832841867" sldId="271"/>
            <ac:spMk id="10" creationId="{1EBE2DDC-0D14-44E6-A1AB-2EEC09507435}"/>
          </ac:spMkLst>
        </pc:spChg>
        <pc:spChg chg="add del">
          <ac:chgData name="PAPADOPOLO CRUZ, STEFANO" userId="751decdb-180e-464b-ab12-12b10df05d4e" providerId="ADAL" clId="{7E5A6E5B-AA86-4B8F-8AFD-C342274E0FD8}" dt="2023-07-28T16:24:36.223" v="1292" actId="26606"/>
          <ac:spMkLst>
            <pc:docMk/>
            <pc:sldMk cId="832841867" sldId="271"/>
            <ac:spMk id="12" creationId="{A8543D98-0AA2-43B4-B508-DC1DB7F3DC9A}"/>
          </ac:spMkLst>
        </pc:spChg>
        <pc:spChg chg="add del">
          <ac:chgData name="PAPADOPOLO CRUZ, STEFANO" userId="751decdb-180e-464b-ab12-12b10df05d4e" providerId="ADAL" clId="{7E5A6E5B-AA86-4B8F-8AFD-C342274E0FD8}" dt="2023-07-28T16:24:36.223" v="1292" actId="26606"/>
          <ac:spMkLst>
            <pc:docMk/>
            <pc:sldMk cId="832841867" sldId="271"/>
            <ac:spMk id="14" creationId="{89723C1D-9A1A-465B-8164-483BF5426613}"/>
          </ac:spMkLst>
        </pc:spChg>
        <pc:spChg chg="add del">
          <ac:chgData name="PAPADOPOLO CRUZ, STEFANO" userId="751decdb-180e-464b-ab12-12b10df05d4e" providerId="ADAL" clId="{7E5A6E5B-AA86-4B8F-8AFD-C342274E0FD8}" dt="2023-07-28T16:24:36.223" v="1292" actId="26606"/>
          <ac:spMkLst>
            <pc:docMk/>
            <pc:sldMk cId="832841867" sldId="271"/>
            <ac:spMk id="16" creationId="{A6680484-5F73-4078-85C2-415205B1A4C0}"/>
          </ac:spMkLst>
        </pc:spChg>
        <pc:spChg chg="add">
          <ac:chgData name="PAPADOPOLO CRUZ, STEFANO" userId="751decdb-180e-464b-ab12-12b10df05d4e" providerId="ADAL" clId="{7E5A6E5B-AA86-4B8F-8AFD-C342274E0FD8}" dt="2023-07-28T16:24:36.223" v="1292" actId="26606"/>
          <ac:spMkLst>
            <pc:docMk/>
            <pc:sldMk cId="832841867" sldId="271"/>
            <ac:spMk id="21" creationId="{006B7FC8-9C5A-4B07-99F6-3FF4F05009E4}"/>
          </ac:spMkLst>
        </pc:spChg>
        <pc:spChg chg="add">
          <ac:chgData name="PAPADOPOLO CRUZ, STEFANO" userId="751decdb-180e-464b-ab12-12b10df05d4e" providerId="ADAL" clId="{7E5A6E5B-AA86-4B8F-8AFD-C342274E0FD8}" dt="2023-07-28T16:24:36.223" v="1292" actId="26606"/>
          <ac:spMkLst>
            <pc:docMk/>
            <pc:sldMk cId="832841867" sldId="271"/>
            <ac:spMk id="23" creationId="{20D096B9-E2A9-4907-8AA6-44183A98A0AB}"/>
          </ac:spMkLst>
        </pc:spChg>
        <pc:spChg chg="add">
          <ac:chgData name="PAPADOPOLO CRUZ, STEFANO" userId="751decdb-180e-464b-ab12-12b10df05d4e" providerId="ADAL" clId="{7E5A6E5B-AA86-4B8F-8AFD-C342274E0FD8}" dt="2023-07-28T16:24:36.223" v="1292" actId="26606"/>
          <ac:spMkLst>
            <pc:docMk/>
            <pc:sldMk cId="832841867" sldId="271"/>
            <ac:spMk id="25" creationId="{48DC8FFA-551D-4179-8098-F7020A6B3D6C}"/>
          </ac:spMkLst>
        </pc:spChg>
        <pc:spChg chg="add">
          <ac:chgData name="PAPADOPOLO CRUZ, STEFANO" userId="751decdb-180e-464b-ab12-12b10df05d4e" providerId="ADAL" clId="{7E5A6E5B-AA86-4B8F-8AFD-C342274E0FD8}" dt="2023-07-28T16:24:36.223" v="1292" actId="26606"/>
          <ac:spMkLst>
            <pc:docMk/>
            <pc:sldMk cId="832841867" sldId="271"/>
            <ac:spMk id="27" creationId="{7F704F97-5616-4BF4-973D-20EA0D7DB2E7}"/>
          </ac:spMkLst>
        </pc:spChg>
        <pc:spChg chg="add">
          <ac:chgData name="PAPADOPOLO CRUZ, STEFANO" userId="751decdb-180e-464b-ab12-12b10df05d4e" providerId="ADAL" clId="{7E5A6E5B-AA86-4B8F-8AFD-C342274E0FD8}" dt="2023-07-28T16:24:36.223" v="1292" actId="26606"/>
          <ac:spMkLst>
            <pc:docMk/>
            <pc:sldMk cId="832841867" sldId="271"/>
            <ac:spMk id="29" creationId="{D83D16B0-C2A0-40BB-B4B6-F629839EA768}"/>
          </ac:spMkLst>
        </pc:spChg>
        <pc:picChg chg="add mod ord">
          <ac:chgData name="PAPADOPOLO CRUZ, STEFANO" userId="751decdb-180e-464b-ab12-12b10df05d4e" providerId="ADAL" clId="{7E5A6E5B-AA86-4B8F-8AFD-C342274E0FD8}" dt="2023-07-28T16:24:36.223" v="1292" actId="26606"/>
          <ac:picMkLst>
            <pc:docMk/>
            <pc:sldMk cId="832841867" sldId="271"/>
            <ac:picMk id="5" creationId="{C2363AEE-3C19-7FA7-46F3-C08421A8DE15}"/>
          </ac:picMkLst>
        </pc:picChg>
        <pc:picChg chg="add mod">
          <ac:chgData name="PAPADOPOLO CRUZ, STEFANO" userId="751decdb-180e-464b-ab12-12b10df05d4e" providerId="ADAL" clId="{7E5A6E5B-AA86-4B8F-8AFD-C342274E0FD8}" dt="2023-07-28T16:24:36.223" v="1292" actId="26606"/>
          <ac:picMkLst>
            <pc:docMk/>
            <pc:sldMk cId="832841867" sldId="271"/>
            <ac:picMk id="7" creationId="{AC0B0A29-50DE-AF85-111E-B204EDBFA19E}"/>
          </ac:picMkLst>
        </pc:picChg>
      </pc:sldChg>
      <pc:sldChg chg="addSp delSp modSp new mod ord setBg">
        <pc:chgData name="PAPADOPOLO CRUZ, STEFANO" userId="751decdb-180e-464b-ab12-12b10df05d4e" providerId="ADAL" clId="{7E5A6E5B-AA86-4B8F-8AFD-C342274E0FD8}" dt="2023-07-28T16:30:59.978" v="1959" actId="403"/>
        <pc:sldMkLst>
          <pc:docMk/>
          <pc:sldMk cId="1621725053" sldId="272"/>
        </pc:sldMkLst>
        <pc:spChg chg="mod">
          <ac:chgData name="PAPADOPOLO CRUZ, STEFANO" userId="751decdb-180e-464b-ab12-12b10df05d4e" providerId="ADAL" clId="{7E5A6E5B-AA86-4B8F-8AFD-C342274E0FD8}" dt="2023-07-28T00:22:56.298" v="613" actId="20577"/>
          <ac:spMkLst>
            <pc:docMk/>
            <pc:sldMk cId="1621725053" sldId="272"/>
            <ac:spMk id="2" creationId="{6C251208-4E15-5F60-A3B4-8190E5C35B31}"/>
          </ac:spMkLst>
        </pc:spChg>
        <pc:spChg chg="add del mod">
          <ac:chgData name="PAPADOPOLO CRUZ, STEFANO" userId="751decdb-180e-464b-ab12-12b10df05d4e" providerId="ADAL" clId="{7E5A6E5B-AA86-4B8F-8AFD-C342274E0FD8}" dt="2023-07-28T16:30:59.978" v="1959" actId="403"/>
          <ac:spMkLst>
            <pc:docMk/>
            <pc:sldMk cId="1621725053" sldId="272"/>
            <ac:spMk id="3" creationId="{8A89684A-74C9-2C05-C25D-7923DDF26793}"/>
          </ac:spMkLst>
        </pc:spChg>
        <pc:spChg chg="add">
          <ac:chgData name="PAPADOPOLO CRUZ, STEFANO" userId="751decdb-180e-464b-ab12-12b10df05d4e" providerId="ADAL" clId="{7E5A6E5B-AA86-4B8F-8AFD-C342274E0FD8}" dt="2023-07-28T00:22:47.308" v="590" actId="26606"/>
          <ac:spMkLst>
            <pc:docMk/>
            <pc:sldMk cId="1621725053" sldId="272"/>
            <ac:spMk id="8" creationId="{45C5CC17-FF17-43CF-B073-D9051465D5CC}"/>
          </ac:spMkLst>
        </pc:spChg>
        <pc:spChg chg="add">
          <ac:chgData name="PAPADOPOLO CRUZ, STEFANO" userId="751decdb-180e-464b-ab12-12b10df05d4e" providerId="ADAL" clId="{7E5A6E5B-AA86-4B8F-8AFD-C342274E0FD8}" dt="2023-07-28T00:22:47.308" v="590" actId="26606"/>
          <ac:spMkLst>
            <pc:docMk/>
            <pc:sldMk cId="1621725053" sldId="272"/>
            <ac:spMk id="10" creationId="{1EBE2DDC-0D14-44E6-A1AB-2EEC09507435}"/>
          </ac:spMkLst>
        </pc:spChg>
        <pc:spChg chg="add">
          <ac:chgData name="PAPADOPOLO CRUZ, STEFANO" userId="751decdb-180e-464b-ab12-12b10df05d4e" providerId="ADAL" clId="{7E5A6E5B-AA86-4B8F-8AFD-C342274E0FD8}" dt="2023-07-28T00:22:47.308" v="590" actId="26606"/>
          <ac:spMkLst>
            <pc:docMk/>
            <pc:sldMk cId="1621725053" sldId="272"/>
            <ac:spMk id="12" creationId="{A8543D98-0AA2-43B4-B508-DC1DB7F3DC9A}"/>
          </ac:spMkLst>
        </pc:spChg>
        <pc:spChg chg="add">
          <ac:chgData name="PAPADOPOLO CRUZ, STEFANO" userId="751decdb-180e-464b-ab12-12b10df05d4e" providerId="ADAL" clId="{7E5A6E5B-AA86-4B8F-8AFD-C342274E0FD8}" dt="2023-07-28T00:22:47.308" v="590" actId="26606"/>
          <ac:spMkLst>
            <pc:docMk/>
            <pc:sldMk cId="1621725053" sldId="272"/>
            <ac:spMk id="14" creationId="{89723C1D-9A1A-465B-8164-483BF5426613}"/>
          </ac:spMkLst>
        </pc:spChg>
        <pc:spChg chg="add">
          <ac:chgData name="PAPADOPOLO CRUZ, STEFANO" userId="751decdb-180e-464b-ab12-12b10df05d4e" providerId="ADAL" clId="{7E5A6E5B-AA86-4B8F-8AFD-C342274E0FD8}" dt="2023-07-28T00:22:47.308" v="590" actId="26606"/>
          <ac:spMkLst>
            <pc:docMk/>
            <pc:sldMk cId="1621725053" sldId="272"/>
            <ac:spMk id="16" creationId="{A6680484-5F73-4078-85C2-415205B1A4C0}"/>
          </ac:spMkLst>
        </pc:spChg>
        <pc:picChg chg="add del mod">
          <ac:chgData name="PAPADOPOLO CRUZ, STEFANO" userId="751decdb-180e-464b-ab12-12b10df05d4e" providerId="ADAL" clId="{7E5A6E5B-AA86-4B8F-8AFD-C342274E0FD8}" dt="2023-07-28T16:25:22.607" v="1301"/>
          <ac:picMkLst>
            <pc:docMk/>
            <pc:sldMk cId="1621725053" sldId="272"/>
            <ac:picMk id="5" creationId="{D702EFFF-898D-5BD8-BC69-6215E99749D1}"/>
          </ac:picMkLst>
        </pc:picChg>
        <pc:picChg chg="add mod modCrop">
          <ac:chgData name="PAPADOPOLO CRUZ, STEFANO" userId="751decdb-180e-464b-ab12-12b10df05d4e" providerId="ADAL" clId="{7E5A6E5B-AA86-4B8F-8AFD-C342274E0FD8}" dt="2023-07-28T16:30:55.008" v="1958" actId="1076"/>
          <ac:picMkLst>
            <pc:docMk/>
            <pc:sldMk cId="1621725053" sldId="272"/>
            <ac:picMk id="7" creationId="{863B50B2-7A13-F334-2E31-80B3D460FA82}"/>
          </ac:picMkLst>
        </pc:picChg>
      </pc:sldChg>
      <pc:sldChg chg="addSp delSp modSp new mod ord setBg">
        <pc:chgData name="PAPADOPOLO CRUZ, STEFANO" userId="751decdb-180e-464b-ab12-12b10df05d4e" providerId="ADAL" clId="{7E5A6E5B-AA86-4B8F-8AFD-C342274E0FD8}" dt="2023-07-28T16:35:40.261" v="1974" actId="26606"/>
        <pc:sldMkLst>
          <pc:docMk/>
          <pc:sldMk cId="1979671798" sldId="273"/>
        </pc:sldMkLst>
        <pc:spChg chg="del">
          <ac:chgData name="PAPADOPOLO CRUZ, STEFANO" userId="751decdb-180e-464b-ab12-12b10df05d4e" providerId="ADAL" clId="{7E5A6E5B-AA86-4B8F-8AFD-C342274E0FD8}" dt="2023-07-28T16:33:03.744" v="1967" actId="478"/>
          <ac:spMkLst>
            <pc:docMk/>
            <pc:sldMk cId="1979671798" sldId="273"/>
            <ac:spMk id="2" creationId="{57607302-180B-DB28-1B2E-4AF8171E274D}"/>
          </ac:spMkLst>
        </pc:spChg>
        <pc:spChg chg="del">
          <ac:chgData name="PAPADOPOLO CRUZ, STEFANO" userId="751decdb-180e-464b-ab12-12b10df05d4e" providerId="ADAL" clId="{7E5A6E5B-AA86-4B8F-8AFD-C342274E0FD8}" dt="2023-07-28T16:33:02.506" v="1966" actId="478"/>
          <ac:spMkLst>
            <pc:docMk/>
            <pc:sldMk cId="1979671798" sldId="273"/>
            <ac:spMk id="3" creationId="{9A222889-1A5C-6499-3B22-22D34DED67AB}"/>
          </ac:spMkLst>
        </pc:spChg>
        <pc:spChg chg="add">
          <ac:chgData name="PAPADOPOLO CRUZ, STEFANO" userId="751decdb-180e-464b-ab12-12b10df05d4e" providerId="ADAL" clId="{7E5A6E5B-AA86-4B8F-8AFD-C342274E0FD8}" dt="2023-07-28T16:35:40.261" v="1974" actId="26606"/>
          <ac:spMkLst>
            <pc:docMk/>
            <pc:sldMk cId="1979671798" sldId="273"/>
            <ac:spMk id="1035" creationId="{749FA6A2-2239-4EF2-9EB3-B1DC295FE14D}"/>
          </ac:spMkLst>
        </pc:spChg>
        <pc:picChg chg="add mod ord">
          <ac:chgData name="PAPADOPOLO CRUZ, STEFANO" userId="751decdb-180e-464b-ab12-12b10df05d4e" providerId="ADAL" clId="{7E5A6E5B-AA86-4B8F-8AFD-C342274E0FD8}" dt="2023-07-28T16:35:40.261" v="1974" actId="26606"/>
          <ac:picMkLst>
            <pc:docMk/>
            <pc:sldMk cId="1979671798" sldId="273"/>
            <ac:picMk id="1026" creationId="{F7C7181F-CFE3-5592-4413-18D90EEF616B}"/>
          </ac:picMkLst>
        </pc:picChg>
        <pc:picChg chg="add mod">
          <ac:chgData name="PAPADOPOLO CRUZ, STEFANO" userId="751decdb-180e-464b-ab12-12b10df05d4e" providerId="ADAL" clId="{7E5A6E5B-AA86-4B8F-8AFD-C342274E0FD8}" dt="2023-07-28T16:35:40.261" v="1974" actId="26606"/>
          <ac:picMkLst>
            <pc:docMk/>
            <pc:sldMk cId="1979671798" sldId="273"/>
            <ac:picMk id="1028" creationId="{2B5E62DF-6B51-1BB8-2113-8CD99D702AA0}"/>
          </ac:picMkLst>
        </pc:picChg>
        <pc:picChg chg="add mod">
          <ac:chgData name="PAPADOPOLO CRUZ, STEFANO" userId="751decdb-180e-464b-ab12-12b10df05d4e" providerId="ADAL" clId="{7E5A6E5B-AA86-4B8F-8AFD-C342274E0FD8}" dt="2023-07-28T16:35:40.261" v="1974" actId="26606"/>
          <ac:picMkLst>
            <pc:docMk/>
            <pc:sldMk cId="1979671798" sldId="273"/>
            <ac:picMk id="1030" creationId="{58AC45ED-CF9D-3F57-AB63-7F83ACE981C9}"/>
          </ac:picMkLst>
        </pc:picChg>
      </pc:sldChg>
      <pc:sldChg chg="addSp delSp modSp new mod setBg addAnim delAnim modAnim">
        <pc:chgData name="PAPADOPOLO CRUZ, STEFANO" userId="751decdb-180e-464b-ab12-12b10df05d4e" providerId="ADAL" clId="{7E5A6E5B-AA86-4B8F-8AFD-C342274E0FD8}" dt="2023-07-28T17:23:09.187" v="2399" actId="26606"/>
        <pc:sldMkLst>
          <pc:docMk/>
          <pc:sldMk cId="2568976526" sldId="274"/>
        </pc:sldMkLst>
        <pc:spChg chg="mod">
          <ac:chgData name="PAPADOPOLO CRUZ, STEFANO" userId="751decdb-180e-464b-ab12-12b10df05d4e" providerId="ADAL" clId="{7E5A6E5B-AA86-4B8F-8AFD-C342274E0FD8}" dt="2023-07-28T17:23:09.187" v="2399" actId="26606"/>
          <ac:spMkLst>
            <pc:docMk/>
            <pc:sldMk cId="2568976526" sldId="274"/>
            <ac:spMk id="2" creationId="{D1E7A1F8-5975-8165-466F-FA2948C2E98E}"/>
          </ac:spMkLst>
        </pc:spChg>
        <pc:spChg chg="add del mod">
          <ac:chgData name="PAPADOPOLO CRUZ, STEFANO" userId="751decdb-180e-464b-ab12-12b10df05d4e" providerId="ADAL" clId="{7E5A6E5B-AA86-4B8F-8AFD-C342274E0FD8}" dt="2023-07-28T17:23:04.435" v="2398" actId="478"/>
          <ac:spMkLst>
            <pc:docMk/>
            <pc:sldMk cId="2568976526" sldId="274"/>
            <ac:spMk id="3" creationId="{95CE9A9A-10D4-99B4-4A5D-08EBE1360082}"/>
          </ac:spMkLst>
        </pc:spChg>
        <pc:spChg chg="add del">
          <ac:chgData name="PAPADOPOLO CRUZ, STEFANO" userId="751decdb-180e-464b-ab12-12b10df05d4e" providerId="ADAL" clId="{7E5A6E5B-AA86-4B8F-8AFD-C342274E0FD8}" dt="2023-07-28T17:23:09.187" v="2399" actId="26606"/>
          <ac:spMkLst>
            <pc:docMk/>
            <pc:sldMk cId="2568976526" sldId="274"/>
            <ac:spMk id="8" creationId="{45C5CC17-FF17-43CF-B073-D9051465D5CC}"/>
          </ac:spMkLst>
        </pc:spChg>
        <pc:spChg chg="add del">
          <ac:chgData name="PAPADOPOLO CRUZ, STEFANO" userId="751decdb-180e-464b-ab12-12b10df05d4e" providerId="ADAL" clId="{7E5A6E5B-AA86-4B8F-8AFD-C342274E0FD8}" dt="2023-07-28T17:23:09.187" v="2399" actId="26606"/>
          <ac:spMkLst>
            <pc:docMk/>
            <pc:sldMk cId="2568976526" sldId="274"/>
            <ac:spMk id="10" creationId="{1EBE2DDC-0D14-44E6-A1AB-2EEC09507435}"/>
          </ac:spMkLst>
        </pc:spChg>
        <pc:spChg chg="add del">
          <ac:chgData name="PAPADOPOLO CRUZ, STEFANO" userId="751decdb-180e-464b-ab12-12b10df05d4e" providerId="ADAL" clId="{7E5A6E5B-AA86-4B8F-8AFD-C342274E0FD8}" dt="2023-07-28T17:23:09.187" v="2399" actId="26606"/>
          <ac:spMkLst>
            <pc:docMk/>
            <pc:sldMk cId="2568976526" sldId="274"/>
            <ac:spMk id="12" creationId="{A8543D98-0AA2-43B4-B508-DC1DB7F3DC9A}"/>
          </ac:spMkLst>
        </pc:spChg>
        <pc:spChg chg="add del">
          <ac:chgData name="PAPADOPOLO CRUZ, STEFANO" userId="751decdb-180e-464b-ab12-12b10df05d4e" providerId="ADAL" clId="{7E5A6E5B-AA86-4B8F-8AFD-C342274E0FD8}" dt="2023-07-28T17:23:09.187" v="2399" actId="26606"/>
          <ac:spMkLst>
            <pc:docMk/>
            <pc:sldMk cId="2568976526" sldId="274"/>
            <ac:spMk id="14" creationId="{89723C1D-9A1A-465B-8164-483BF5426613}"/>
          </ac:spMkLst>
        </pc:spChg>
        <pc:spChg chg="add del">
          <ac:chgData name="PAPADOPOLO CRUZ, STEFANO" userId="751decdb-180e-464b-ab12-12b10df05d4e" providerId="ADAL" clId="{7E5A6E5B-AA86-4B8F-8AFD-C342274E0FD8}" dt="2023-07-28T17:23:09.187" v="2399" actId="26606"/>
          <ac:spMkLst>
            <pc:docMk/>
            <pc:sldMk cId="2568976526" sldId="274"/>
            <ac:spMk id="16" creationId="{A6680484-5F73-4078-85C2-415205B1A4C0}"/>
          </ac:spMkLst>
        </pc:spChg>
        <pc:spChg chg="add">
          <ac:chgData name="PAPADOPOLO CRUZ, STEFANO" userId="751decdb-180e-464b-ab12-12b10df05d4e" providerId="ADAL" clId="{7E5A6E5B-AA86-4B8F-8AFD-C342274E0FD8}" dt="2023-07-28T17:23:09.187" v="2399" actId="26606"/>
          <ac:spMkLst>
            <pc:docMk/>
            <pc:sldMk cId="2568976526" sldId="274"/>
            <ac:spMk id="18" creationId="{BD4C0BBB-0042-4603-A226-6117F3FD5B3C}"/>
          </ac:spMkLst>
        </pc:spChg>
        <pc:spChg chg="add">
          <ac:chgData name="PAPADOPOLO CRUZ, STEFANO" userId="751decdb-180e-464b-ab12-12b10df05d4e" providerId="ADAL" clId="{7E5A6E5B-AA86-4B8F-8AFD-C342274E0FD8}" dt="2023-07-28T17:23:09.187" v="2399" actId="26606"/>
          <ac:spMkLst>
            <pc:docMk/>
            <pc:sldMk cId="2568976526" sldId="274"/>
            <ac:spMk id="19" creationId="{EC44F520-2598-460E-9F91-B02F60830CA2}"/>
          </ac:spMkLst>
        </pc:spChg>
        <pc:spChg chg="add">
          <ac:chgData name="PAPADOPOLO CRUZ, STEFANO" userId="751decdb-180e-464b-ab12-12b10df05d4e" providerId="ADAL" clId="{7E5A6E5B-AA86-4B8F-8AFD-C342274E0FD8}" dt="2023-07-28T17:23:09.187" v="2399" actId="26606"/>
          <ac:spMkLst>
            <pc:docMk/>
            <pc:sldMk cId="2568976526" sldId="274"/>
            <ac:spMk id="20" creationId="{315596D0-7A93-45AB-A289-2A2B141E0BBF}"/>
          </ac:spMkLst>
        </pc:spChg>
        <pc:spChg chg="add del">
          <ac:chgData name="PAPADOPOLO CRUZ, STEFANO" userId="751decdb-180e-464b-ab12-12b10df05d4e" providerId="ADAL" clId="{7E5A6E5B-AA86-4B8F-8AFD-C342274E0FD8}" dt="2023-07-28T17:21:34.573" v="2380" actId="26606"/>
          <ac:spMkLst>
            <pc:docMk/>
            <pc:sldMk cId="2568976526" sldId="274"/>
            <ac:spMk id="21" creationId="{006B7FC8-9C5A-4B07-99F6-3FF4F05009E4}"/>
          </ac:spMkLst>
        </pc:spChg>
        <pc:spChg chg="add">
          <ac:chgData name="PAPADOPOLO CRUZ, STEFANO" userId="751decdb-180e-464b-ab12-12b10df05d4e" providerId="ADAL" clId="{7E5A6E5B-AA86-4B8F-8AFD-C342274E0FD8}" dt="2023-07-28T17:23:09.187" v="2399" actId="26606"/>
          <ac:spMkLst>
            <pc:docMk/>
            <pc:sldMk cId="2568976526" sldId="274"/>
            <ac:spMk id="22" creationId="{A90F64BE-B6DF-4D20-9A3E-DAD003896C0E}"/>
          </ac:spMkLst>
        </pc:spChg>
        <pc:spChg chg="add del">
          <ac:chgData name="PAPADOPOLO CRUZ, STEFANO" userId="751decdb-180e-464b-ab12-12b10df05d4e" providerId="ADAL" clId="{7E5A6E5B-AA86-4B8F-8AFD-C342274E0FD8}" dt="2023-07-28T17:21:34.573" v="2380" actId="26606"/>
          <ac:spMkLst>
            <pc:docMk/>
            <pc:sldMk cId="2568976526" sldId="274"/>
            <ac:spMk id="23" creationId="{20D096B9-E2A9-4907-8AA6-44183A98A0AB}"/>
          </ac:spMkLst>
        </pc:spChg>
        <pc:spChg chg="add">
          <ac:chgData name="PAPADOPOLO CRUZ, STEFANO" userId="751decdb-180e-464b-ab12-12b10df05d4e" providerId="ADAL" clId="{7E5A6E5B-AA86-4B8F-8AFD-C342274E0FD8}" dt="2023-07-28T17:23:09.187" v="2399" actId="26606"/>
          <ac:spMkLst>
            <pc:docMk/>
            <pc:sldMk cId="2568976526" sldId="274"/>
            <ac:spMk id="24" creationId="{3299ACA5-1949-4821-8FA4-95A78A2097AE}"/>
          </ac:spMkLst>
        </pc:spChg>
        <pc:spChg chg="add del">
          <ac:chgData name="PAPADOPOLO CRUZ, STEFANO" userId="751decdb-180e-464b-ab12-12b10df05d4e" providerId="ADAL" clId="{7E5A6E5B-AA86-4B8F-8AFD-C342274E0FD8}" dt="2023-07-28T17:21:34.573" v="2380" actId="26606"/>
          <ac:spMkLst>
            <pc:docMk/>
            <pc:sldMk cId="2568976526" sldId="274"/>
            <ac:spMk id="25" creationId="{48DC8FFA-551D-4179-8098-F7020A6B3D6C}"/>
          </ac:spMkLst>
        </pc:spChg>
        <pc:spChg chg="add">
          <ac:chgData name="PAPADOPOLO CRUZ, STEFANO" userId="751decdb-180e-464b-ab12-12b10df05d4e" providerId="ADAL" clId="{7E5A6E5B-AA86-4B8F-8AFD-C342274E0FD8}" dt="2023-07-28T17:23:09.187" v="2399" actId="26606"/>
          <ac:spMkLst>
            <pc:docMk/>
            <pc:sldMk cId="2568976526" sldId="274"/>
            <ac:spMk id="26" creationId="{85559C2F-075A-49B7-8935-4591245136E5}"/>
          </ac:spMkLst>
        </pc:spChg>
        <pc:spChg chg="add del">
          <ac:chgData name="PAPADOPOLO CRUZ, STEFANO" userId="751decdb-180e-464b-ab12-12b10df05d4e" providerId="ADAL" clId="{7E5A6E5B-AA86-4B8F-8AFD-C342274E0FD8}" dt="2023-07-28T17:21:34.573" v="2380" actId="26606"/>
          <ac:spMkLst>
            <pc:docMk/>
            <pc:sldMk cId="2568976526" sldId="274"/>
            <ac:spMk id="27" creationId="{7F704F97-5616-4BF4-973D-20EA0D7DB2E7}"/>
          </ac:spMkLst>
        </pc:spChg>
        <pc:spChg chg="add del">
          <ac:chgData name="PAPADOPOLO CRUZ, STEFANO" userId="751decdb-180e-464b-ab12-12b10df05d4e" providerId="ADAL" clId="{7E5A6E5B-AA86-4B8F-8AFD-C342274E0FD8}" dt="2023-07-28T17:21:34.573" v="2380" actId="26606"/>
          <ac:spMkLst>
            <pc:docMk/>
            <pc:sldMk cId="2568976526" sldId="274"/>
            <ac:spMk id="29" creationId="{D83D16B0-C2A0-40BB-B4B6-F629839EA768}"/>
          </ac:spMkLst>
        </pc:spChg>
        <pc:spChg chg="add del">
          <ac:chgData name="PAPADOPOLO CRUZ, STEFANO" userId="751decdb-180e-464b-ab12-12b10df05d4e" providerId="ADAL" clId="{7E5A6E5B-AA86-4B8F-8AFD-C342274E0FD8}" dt="2023-07-28T17:21:51.849" v="2382" actId="26606"/>
          <ac:spMkLst>
            <pc:docMk/>
            <pc:sldMk cId="2568976526" sldId="274"/>
            <ac:spMk id="31" creationId="{85559C2F-075A-49B7-8935-4591245136E5}"/>
          </ac:spMkLst>
        </pc:spChg>
        <pc:spChg chg="add del">
          <ac:chgData name="PAPADOPOLO CRUZ, STEFANO" userId="751decdb-180e-464b-ab12-12b10df05d4e" providerId="ADAL" clId="{7E5A6E5B-AA86-4B8F-8AFD-C342274E0FD8}" dt="2023-07-28T17:21:51.849" v="2382" actId="26606"/>
          <ac:spMkLst>
            <pc:docMk/>
            <pc:sldMk cId="2568976526" sldId="274"/>
            <ac:spMk id="32" creationId="{BD4C0BBB-0042-4603-A226-6117F3FD5B3C}"/>
          </ac:spMkLst>
        </pc:spChg>
        <pc:spChg chg="add del">
          <ac:chgData name="PAPADOPOLO CRUZ, STEFANO" userId="751decdb-180e-464b-ab12-12b10df05d4e" providerId="ADAL" clId="{7E5A6E5B-AA86-4B8F-8AFD-C342274E0FD8}" dt="2023-07-28T17:21:51.849" v="2382" actId="26606"/>
          <ac:spMkLst>
            <pc:docMk/>
            <pc:sldMk cId="2568976526" sldId="274"/>
            <ac:spMk id="33" creationId="{EC44F520-2598-460E-9F91-B02F60830CA2}"/>
          </ac:spMkLst>
        </pc:spChg>
        <pc:spChg chg="add del">
          <ac:chgData name="PAPADOPOLO CRUZ, STEFANO" userId="751decdb-180e-464b-ab12-12b10df05d4e" providerId="ADAL" clId="{7E5A6E5B-AA86-4B8F-8AFD-C342274E0FD8}" dt="2023-07-28T17:21:51.849" v="2382" actId="26606"/>
          <ac:spMkLst>
            <pc:docMk/>
            <pc:sldMk cId="2568976526" sldId="274"/>
            <ac:spMk id="34" creationId="{315596D0-7A93-45AB-A289-2A2B141E0BBF}"/>
          </ac:spMkLst>
        </pc:spChg>
        <pc:spChg chg="add del">
          <ac:chgData name="PAPADOPOLO CRUZ, STEFANO" userId="751decdb-180e-464b-ab12-12b10df05d4e" providerId="ADAL" clId="{7E5A6E5B-AA86-4B8F-8AFD-C342274E0FD8}" dt="2023-07-28T17:21:51.849" v="2382" actId="26606"/>
          <ac:spMkLst>
            <pc:docMk/>
            <pc:sldMk cId="2568976526" sldId="274"/>
            <ac:spMk id="35" creationId="{A90F64BE-B6DF-4D20-9A3E-DAD003896C0E}"/>
          </ac:spMkLst>
        </pc:spChg>
        <pc:spChg chg="add del">
          <ac:chgData name="PAPADOPOLO CRUZ, STEFANO" userId="751decdb-180e-464b-ab12-12b10df05d4e" providerId="ADAL" clId="{7E5A6E5B-AA86-4B8F-8AFD-C342274E0FD8}" dt="2023-07-28T17:21:51.849" v="2382" actId="26606"/>
          <ac:spMkLst>
            <pc:docMk/>
            <pc:sldMk cId="2568976526" sldId="274"/>
            <ac:spMk id="36" creationId="{3299ACA5-1949-4821-8FA4-95A78A2097AE}"/>
          </ac:spMkLst>
        </pc:spChg>
        <pc:spChg chg="add del">
          <ac:chgData name="PAPADOPOLO CRUZ, STEFANO" userId="751decdb-180e-464b-ab12-12b10df05d4e" providerId="ADAL" clId="{7E5A6E5B-AA86-4B8F-8AFD-C342274E0FD8}" dt="2023-07-28T17:22:24.697" v="2393" actId="26606"/>
          <ac:spMkLst>
            <pc:docMk/>
            <pc:sldMk cId="2568976526" sldId="274"/>
            <ac:spMk id="38" creationId="{006B7FC8-9C5A-4B07-99F6-3FF4F05009E4}"/>
          </ac:spMkLst>
        </pc:spChg>
        <pc:spChg chg="add del">
          <ac:chgData name="PAPADOPOLO CRUZ, STEFANO" userId="751decdb-180e-464b-ab12-12b10df05d4e" providerId="ADAL" clId="{7E5A6E5B-AA86-4B8F-8AFD-C342274E0FD8}" dt="2023-07-28T17:22:24.697" v="2393" actId="26606"/>
          <ac:spMkLst>
            <pc:docMk/>
            <pc:sldMk cId="2568976526" sldId="274"/>
            <ac:spMk id="39" creationId="{20D096B9-E2A9-4907-8AA6-44183A98A0AB}"/>
          </ac:spMkLst>
        </pc:spChg>
        <pc:spChg chg="add del">
          <ac:chgData name="PAPADOPOLO CRUZ, STEFANO" userId="751decdb-180e-464b-ab12-12b10df05d4e" providerId="ADAL" clId="{7E5A6E5B-AA86-4B8F-8AFD-C342274E0FD8}" dt="2023-07-28T17:22:24.697" v="2393" actId="26606"/>
          <ac:spMkLst>
            <pc:docMk/>
            <pc:sldMk cId="2568976526" sldId="274"/>
            <ac:spMk id="40" creationId="{48DC8FFA-551D-4179-8098-F7020A6B3D6C}"/>
          </ac:spMkLst>
        </pc:spChg>
        <pc:spChg chg="add del">
          <ac:chgData name="PAPADOPOLO CRUZ, STEFANO" userId="751decdb-180e-464b-ab12-12b10df05d4e" providerId="ADAL" clId="{7E5A6E5B-AA86-4B8F-8AFD-C342274E0FD8}" dt="2023-07-28T17:22:24.697" v="2393" actId="26606"/>
          <ac:spMkLst>
            <pc:docMk/>
            <pc:sldMk cId="2568976526" sldId="274"/>
            <ac:spMk id="41" creationId="{7F704F97-5616-4BF4-973D-20EA0D7DB2E7}"/>
          </ac:spMkLst>
        </pc:spChg>
        <pc:spChg chg="add del">
          <ac:chgData name="PAPADOPOLO CRUZ, STEFANO" userId="751decdb-180e-464b-ab12-12b10df05d4e" providerId="ADAL" clId="{7E5A6E5B-AA86-4B8F-8AFD-C342274E0FD8}" dt="2023-07-28T17:22:24.697" v="2393" actId="26606"/>
          <ac:spMkLst>
            <pc:docMk/>
            <pc:sldMk cId="2568976526" sldId="274"/>
            <ac:spMk id="42" creationId="{D83D16B0-C2A0-40BB-B4B6-F629839EA768}"/>
          </ac:spMkLst>
        </pc:spChg>
        <pc:picChg chg="add del mod">
          <ac:chgData name="PAPADOPOLO CRUZ, STEFANO" userId="751decdb-180e-464b-ab12-12b10df05d4e" providerId="ADAL" clId="{7E5A6E5B-AA86-4B8F-8AFD-C342274E0FD8}" dt="2023-07-28T17:18:50.393" v="2361"/>
          <ac:picMkLst>
            <pc:docMk/>
            <pc:sldMk cId="2568976526" sldId="274"/>
            <ac:picMk id="5" creationId="{70EE1DA8-3BA4-28F2-D15B-BC9FE475DF7F}"/>
          </ac:picMkLst>
        </pc:picChg>
        <pc:picChg chg="add mod ord">
          <ac:chgData name="PAPADOPOLO CRUZ, STEFANO" userId="751decdb-180e-464b-ab12-12b10df05d4e" providerId="ADAL" clId="{7E5A6E5B-AA86-4B8F-8AFD-C342274E0FD8}" dt="2023-07-28T17:23:09.187" v="2399" actId="26606"/>
          <ac:picMkLst>
            <pc:docMk/>
            <pc:sldMk cId="2568976526" sldId="274"/>
            <ac:picMk id="7" creationId="{DE6EB876-BA34-DF6E-657B-2B6F1B101D2C}"/>
          </ac:picMkLst>
        </pc:picChg>
        <pc:picChg chg="add mod">
          <ac:chgData name="PAPADOPOLO CRUZ, STEFANO" userId="751decdb-180e-464b-ab12-12b10df05d4e" providerId="ADAL" clId="{7E5A6E5B-AA86-4B8F-8AFD-C342274E0FD8}" dt="2023-07-28T17:23:09.187" v="2399" actId="26606"/>
          <ac:picMkLst>
            <pc:docMk/>
            <pc:sldMk cId="2568976526" sldId="274"/>
            <ac:picMk id="11" creationId="{E7F7FD68-94D4-1807-73AD-45E0496FDC77}"/>
          </ac:picMkLst>
        </pc:picChg>
      </pc:sldChg>
      <pc:sldChg chg="addSp delSp modSp new mod setBg">
        <pc:chgData name="PAPADOPOLO CRUZ, STEFANO" userId="751decdb-180e-464b-ab12-12b10df05d4e" providerId="ADAL" clId="{7E5A6E5B-AA86-4B8F-8AFD-C342274E0FD8}" dt="2023-07-28T16:46:41.307" v="2156" actId="1076"/>
        <pc:sldMkLst>
          <pc:docMk/>
          <pc:sldMk cId="2533577356" sldId="275"/>
        </pc:sldMkLst>
        <pc:spChg chg="mod">
          <ac:chgData name="PAPADOPOLO CRUZ, STEFANO" userId="751decdb-180e-464b-ab12-12b10df05d4e" providerId="ADAL" clId="{7E5A6E5B-AA86-4B8F-8AFD-C342274E0FD8}" dt="2023-07-28T16:40:01.042" v="2046" actId="404"/>
          <ac:spMkLst>
            <pc:docMk/>
            <pc:sldMk cId="2533577356" sldId="275"/>
            <ac:spMk id="2" creationId="{3ED53117-693B-38A4-5FC8-4EC184B36071}"/>
          </ac:spMkLst>
        </pc:spChg>
        <pc:spChg chg="del mod">
          <ac:chgData name="PAPADOPOLO CRUZ, STEFANO" userId="751decdb-180e-464b-ab12-12b10df05d4e" providerId="ADAL" clId="{7E5A6E5B-AA86-4B8F-8AFD-C342274E0FD8}" dt="2023-07-28T16:41:15.628" v="2048" actId="478"/>
          <ac:spMkLst>
            <pc:docMk/>
            <pc:sldMk cId="2533577356" sldId="275"/>
            <ac:spMk id="3" creationId="{8C832FE5-43F8-B330-129B-F73F31A6690F}"/>
          </ac:spMkLst>
        </pc:spChg>
        <pc:spChg chg="add">
          <ac:chgData name="PAPADOPOLO CRUZ, STEFANO" userId="751decdb-180e-464b-ab12-12b10df05d4e" providerId="ADAL" clId="{7E5A6E5B-AA86-4B8F-8AFD-C342274E0FD8}" dt="2023-07-28T00:24:51.946" v="661" actId="26606"/>
          <ac:spMkLst>
            <pc:docMk/>
            <pc:sldMk cId="2533577356" sldId="275"/>
            <ac:spMk id="8" creationId="{45C5CC17-FF17-43CF-B073-D9051465D5CC}"/>
          </ac:spMkLst>
        </pc:spChg>
        <pc:spChg chg="add">
          <ac:chgData name="PAPADOPOLO CRUZ, STEFANO" userId="751decdb-180e-464b-ab12-12b10df05d4e" providerId="ADAL" clId="{7E5A6E5B-AA86-4B8F-8AFD-C342274E0FD8}" dt="2023-07-28T00:24:51.946" v="661" actId="26606"/>
          <ac:spMkLst>
            <pc:docMk/>
            <pc:sldMk cId="2533577356" sldId="275"/>
            <ac:spMk id="10" creationId="{1EBE2DDC-0D14-44E6-A1AB-2EEC09507435}"/>
          </ac:spMkLst>
        </pc:spChg>
        <pc:spChg chg="add">
          <ac:chgData name="PAPADOPOLO CRUZ, STEFANO" userId="751decdb-180e-464b-ab12-12b10df05d4e" providerId="ADAL" clId="{7E5A6E5B-AA86-4B8F-8AFD-C342274E0FD8}" dt="2023-07-28T00:24:51.946" v="661" actId="26606"/>
          <ac:spMkLst>
            <pc:docMk/>
            <pc:sldMk cId="2533577356" sldId="275"/>
            <ac:spMk id="12" creationId="{A8543D98-0AA2-43B4-B508-DC1DB7F3DC9A}"/>
          </ac:spMkLst>
        </pc:spChg>
        <pc:spChg chg="add mod">
          <ac:chgData name="PAPADOPOLO CRUZ, STEFANO" userId="751decdb-180e-464b-ab12-12b10df05d4e" providerId="ADAL" clId="{7E5A6E5B-AA86-4B8F-8AFD-C342274E0FD8}" dt="2023-07-28T16:46:24.656" v="2151" actId="1076"/>
          <ac:spMkLst>
            <pc:docMk/>
            <pc:sldMk cId="2533577356" sldId="275"/>
            <ac:spMk id="13" creationId="{D92F45A4-14C3-398F-B2BA-F039CBE6AFDC}"/>
          </ac:spMkLst>
        </pc:spChg>
        <pc:spChg chg="add">
          <ac:chgData name="PAPADOPOLO CRUZ, STEFANO" userId="751decdb-180e-464b-ab12-12b10df05d4e" providerId="ADAL" clId="{7E5A6E5B-AA86-4B8F-8AFD-C342274E0FD8}" dt="2023-07-28T00:24:51.946" v="661" actId="26606"/>
          <ac:spMkLst>
            <pc:docMk/>
            <pc:sldMk cId="2533577356" sldId="275"/>
            <ac:spMk id="14" creationId="{89723C1D-9A1A-465B-8164-483BF5426613}"/>
          </ac:spMkLst>
        </pc:spChg>
        <pc:spChg chg="add mod">
          <ac:chgData name="PAPADOPOLO CRUZ, STEFANO" userId="751decdb-180e-464b-ab12-12b10df05d4e" providerId="ADAL" clId="{7E5A6E5B-AA86-4B8F-8AFD-C342274E0FD8}" dt="2023-07-28T16:46:20.698" v="2150" actId="1076"/>
          <ac:spMkLst>
            <pc:docMk/>
            <pc:sldMk cId="2533577356" sldId="275"/>
            <ac:spMk id="15" creationId="{B2CD69DE-0CA3-671C-7F78-196A21EEAA15}"/>
          </ac:spMkLst>
        </pc:spChg>
        <pc:spChg chg="add">
          <ac:chgData name="PAPADOPOLO CRUZ, STEFANO" userId="751decdb-180e-464b-ab12-12b10df05d4e" providerId="ADAL" clId="{7E5A6E5B-AA86-4B8F-8AFD-C342274E0FD8}" dt="2023-07-28T00:24:51.946" v="661" actId="26606"/>
          <ac:spMkLst>
            <pc:docMk/>
            <pc:sldMk cId="2533577356" sldId="275"/>
            <ac:spMk id="16" creationId="{A6680484-5F73-4078-85C2-415205B1A4C0}"/>
          </ac:spMkLst>
        </pc:spChg>
        <pc:spChg chg="add mod">
          <ac:chgData name="PAPADOPOLO CRUZ, STEFANO" userId="751decdb-180e-464b-ab12-12b10df05d4e" providerId="ADAL" clId="{7E5A6E5B-AA86-4B8F-8AFD-C342274E0FD8}" dt="2023-07-28T16:46:27.654" v="2152" actId="1076"/>
          <ac:spMkLst>
            <pc:docMk/>
            <pc:sldMk cId="2533577356" sldId="275"/>
            <ac:spMk id="17" creationId="{59024C58-6B03-BC27-9DAF-9AEBB188434C}"/>
          </ac:spMkLst>
        </pc:spChg>
        <pc:picChg chg="add mod">
          <ac:chgData name="PAPADOPOLO CRUZ, STEFANO" userId="751decdb-180e-464b-ab12-12b10df05d4e" providerId="ADAL" clId="{7E5A6E5B-AA86-4B8F-8AFD-C342274E0FD8}" dt="2023-07-28T16:46:30.312" v="2153" actId="1076"/>
          <ac:picMkLst>
            <pc:docMk/>
            <pc:sldMk cId="2533577356" sldId="275"/>
            <ac:picMk id="5" creationId="{E33F878B-85CD-2354-0BE5-3805959CCDAD}"/>
          </ac:picMkLst>
        </pc:picChg>
        <pc:picChg chg="add mod">
          <ac:chgData name="PAPADOPOLO CRUZ, STEFANO" userId="751decdb-180e-464b-ab12-12b10df05d4e" providerId="ADAL" clId="{7E5A6E5B-AA86-4B8F-8AFD-C342274E0FD8}" dt="2023-07-28T16:46:32.437" v="2154" actId="1076"/>
          <ac:picMkLst>
            <pc:docMk/>
            <pc:sldMk cId="2533577356" sldId="275"/>
            <ac:picMk id="7" creationId="{BA3113BA-10A5-B65F-F70D-D97CB3BD631B}"/>
          </ac:picMkLst>
        </pc:picChg>
        <pc:picChg chg="add mod">
          <ac:chgData name="PAPADOPOLO CRUZ, STEFANO" userId="751decdb-180e-464b-ab12-12b10df05d4e" providerId="ADAL" clId="{7E5A6E5B-AA86-4B8F-8AFD-C342274E0FD8}" dt="2023-07-28T16:46:35.931" v="2155" actId="1076"/>
          <ac:picMkLst>
            <pc:docMk/>
            <pc:sldMk cId="2533577356" sldId="275"/>
            <ac:picMk id="11" creationId="{0E87F65D-49C0-C183-0926-BEBEE58A7DA4}"/>
          </ac:picMkLst>
        </pc:picChg>
        <pc:picChg chg="add mod">
          <ac:chgData name="PAPADOPOLO CRUZ, STEFANO" userId="751decdb-180e-464b-ab12-12b10df05d4e" providerId="ADAL" clId="{7E5A6E5B-AA86-4B8F-8AFD-C342274E0FD8}" dt="2023-07-28T16:46:41.307" v="2156" actId="1076"/>
          <ac:picMkLst>
            <pc:docMk/>
            <pc:sldMk cId="2533577356" sldId="275"/>
            <ac:picMk id="2050" creationId="{2E4EA5EA-4AB1-82BD-3458-D0430B30496A}"/>
          </ac:picMkLst>
        </pc:picChg>
      </pc:sldChg>
      <pc:sldChg chg="addSp modSp new del mod setBg">
        <pc:chgData name="PAPADOPOLO CRUZ, STEFANO" userId="751decdb-180e-464b-ab12-12b10df05d4e" providerId="ADAL" clId="{7E5A6E5B-AA86-4B8F-8AFD-C342274E0FD8}" dt="2023-07-28T16:41:00.053" v="2047" actId="47"/>
        <pc:sldMkLst>
          <pc:docMk/>
          <pc:sldMk cId="3706836347" sldId="276"/>
        </pc:sldMkLst>
        <pc:spChg chg="mod">
          <ac:chgData name="PAPADOPOLO CRUZ, STEFANO" userId="751decdb-180e-464b-ab12-12b10df05d4e" providerId="ADAL" clId="{7E5A6E5B-AA86-4B8F-8AFD-C342274E0FD8}" dt="2023-07-28T00:25:41.680" v="689" actId="20577"/>
          <ac:spMkLst>
            <pc:docMk/>
            <pc:sldMk cId="3706836347" sldId="276"/>
            <ac:spMk id="2" creationId="{B6EA3C3F-3EF5-C904-4C72-37F9680C065C}"/>
          </ac:spMkLst>
        </pc:spChg>
        <pc:spChg chg="mod">
          <ac:chgData name="PAPADOPOLO CRUZ, STEFANO" userId="751decdb-180e-464b-ab12-12b10df05d4e" providerId="ADAL" clId="{7E5A6E5B-AA86-4B8F-8AFD-C342274E0FD8}" dt="2023-07-28T00:25:37.347" v="673" actId="26606"/>
          <ac:spMkLst>
            <pc:docMk/>
            <pc:sldMk cId="3706836347" sldId="276"/>
            <ac:spMk id="3" creationId="{87CAEA7B-F13E-F858-082A-B4522D815F90}"/>
          </ac:spMkLst>
        </pc:spChg>
        <pc:spChg chg="add">
          <ac:chgData name="PAPADOPOLO CRUZ, STEFANO" userId="751decdb-180e-464b-ab12-12b10df05d4e" providerId="ADAL" clId="{7E5A6E5B-AA86-4B8F-8AFD-C342274E0FD8}" dt="2023-07-28T00:25:37.347" v="673" actId="26606"/>
          <ac:spMkLst>
            <pc:docMk/>
            <pc:sldMk cId="3706836347" sldId="276"/>
            <ac:spMk id="8" creationId="{45C5CC17-FF17-43CF-B073-D9051465D5CC}"/>
          </ac:spMkLst>
        </pc:spChg>
        <pc:spChg chg="add">
          <ac:chgData name="PAPADOPOLO CRUZ, STEFANO" userId="751decdb-180e-464b-ab12-12b10df05d4e" providerId="ADAL" clId="{7E5A6E5B-AA86-4B8F-8AFD-C342274E0FD8}" dt="2023-07-28T00:25:37.347" v="673" actId="26606"/>
          <ac:spMkLst>
            <pc:docMk/>
            <pc:sldMk cId="3706836347" sldId="276"/>
            <ac:spMk id="10" creationId="{1EBE2DDC-0D14-44E6-A1AB-2EEC09507435}"/>
          </ac:spMkLst>
        </pc:spChg>
        <pc:spChg chg="add">
          <ac:chgData name="PAPADOPOLO CRUZ, STEFANO" userId="751decdb-180e-464b-ab12-12b10df05d4e" providerId="ADAL" clId="{7E5A6E5B-AA86-4B8F-8AFD-C342274E0FD8}" dt="2023-07-28T00:25:37.347" v="673" actId="26606"/>
          <ac:spMkLst>
            <pc:docMk/>
            <pc:sldMk cId="3706836347" sldId="276"/>
            <ac:spMk id="12" creationId="{A8543D98-0AA2-43B4-B508-DC1DB7F3DC9A}"/>
          </ac:spMkLst>
        </pc:spChg>
        <pc:spChg chg="add">
          <ac:chgData name="PAPADOPOLO CRUZ, STEFANO" userId="751decdb-180e-464b-ab12-12b10df05d4e" providerId="ADAL" clId="{7E5A6E5B-AA86-4B8F-8AFD-C342274E0FD8}" dt="2023-07-28T00:25:37.347" v="673" actId="26606"/>
          <ac:spMkLst>
            <pc:docMk/>
            <pc:sldMk cId="3706836347" sldId="276"/>
            <ac:spMk id="14" creationId="{89723C1D-9A1A-465B-8164-483BF5426613}"/>
          </ac:spMkLst>
        </pc:spChg>
        <pc:spChg chg="add">
          <ac:chgData name="PAPADOPOLO CRUZ, STEFANO" userId="751decdb-180e-464b-ab12-12b10df05d4e" providerId="ADAL" clId="{7E5A6E5B-AA86-4B8F-8AFD-C342274E0FD8}" dt="2023-07-28T00:25:37.347" v="673" actId="26606"/>
          <ac:spMkLst>
            <pc:docMk/>
            <pc:sldMk cId="3706836347" sldId="276"/>
            <ac:spMk id="16" creationId="{A6680484-5F73-4078-85C2-415205B1A4C0}"/>
          </ac:spMkLst>
        </pc:spChg>
      </pc:sldChg>
      <pc:sldChg chg="addSp modSp new del mod setBg">
        <pc:chgData name="PAPADOPOLO CRUZ, STEFANO" userId="751decdb-180e-464b-ab12-12b10df05d4e" providerId="ADAL" clId="{7E5A6E5B-AA86-4B8F-8AFD-C342274E0FD8}" dt="2023-07-28T16:41:00.053" v="2047" actId="47"/>
        <pc:sldMkLst>
          <pc:docMk/>
          <pc:sldMk cId="3711909353" sldId="277"/>
        </pc:sldMkLst>
        <pc:spChg chg="mod">
          <ac:chgData name="PAPADOPOLO CRUZ, STEFANO" userId="751decdb-180e-464b-ab12-12b10df05d4e" providerId="ADAL" clId="{7E5A6E5B-AA86-4B8F-8AFD-C342274E0FD8}" dt="2023-07-28T00:26:02.116" v="708" actId="20577"/>
          <ac:spMkLst>
            <pc:docMk/>
            <pc:sldMk cId="3711909353" sldId="277"/>
            <ac:spMk id="2" creationId="{189CADE6-45B6-B48C-4A13-F3BEA288AA21}"/>
          </ac:spMkLst>
        </pc:spChg>
        <pc:spChg chg="mod">
          <ac:chgData name="PAPADOPOLO CRUZ, STEFANO" userId="751decdb-180e-464b-ab12-12b10df05d4e" providerId="ADAL" clId="{7E5A6E5B-AA86-4B8F-8AFD-C342274E0FD8}" dt="2023-07-28T00:25:54.632" v="691" actId="26606"/>
          <ac:spMkLst>
            <pc:docMk/>
            <pc:sldMk cId="3711909353" sldId="277"/>
            <ac:spMk id="3" creationId="{CC4BC0BE-A4F2-6893-ECB9-C69A1EF6557F}"/>
          </ac:spMkLst>
        </pc:spChg>
        <pc:spChg chg="add">
          <ac:chgData name="PAPADOPOLO CRUZ, STEFANO" userId="751decdb-180e-464b-ab12-12b10df05d4e" providerId="ADAL" clId="{7E5A6E5B-AA86-4B8F-8AFD-C342274E0FD8}" dt="2023-07-28T00:25:54.632" v="691" actId="26606"/>
          <ac:spMkLst>
            <pc:docMk/>
            <pc:sldMk cId="3711909353" sldId="277"/>
            <ac:spMk id="8" creationId="{45C5CC17-FF17-43CF-B073-D9051465D5CC}"/>
          </ac:spMkLst>
        </pc:spChg>
        <pc:spChg chg="add">
          <ac:chgData name="PAPADOPOLO CRUZ, STEFANO" userId="751decdb-180e-464b-ab12-12b10df05d4e" providerId="ADAL" clId="{7E5A6E5B-AA86-4B8F-8AFD-C342274E0FD8}" dt="2023-07-28T00:25:54.632" v="691" actId="26606"/>
          <ac:spMkLst>
            <pc:docMk/>
            <pc:sldMk cId="3711909353" sldId="277"/>
            <ac:spMk id="10" creationId="{1EBE2DDC-0D14-44E6-A1AB-2EEC09507435}"/>
          </ac:spMkLst>
        </pc:spChg>
        <pc:spChg chg="add">
          <ac:chgData name="PAPADOPOLO CRUZ, STEFANO" userId="751decdb-180e-464b-ab12-12b10df05d4e" providerId="ADAL" clId="{7E5A6E5B-AA86-4B8F-8AFD-C342274E0FD8}" dt="2023-07-28T00:25:54.632" v="691" actId="26606"/>
          <ac:spMkLst>
            <pc:docMk/>
            <pc:sldMk cId="3711909353" sldId="277"/>
            <ac:spMk id="12" creationId="{A8543D98-0AA2-43B4-B508-DC1DB7F3DC9A}"/>
          </ac:spMkLst>
        </pc:spChg>
        <pc:spChg chg="add">
          <ac:chgData name="PAPADOPOLO CRUZ, STEFANO" userId="751decdb-180e-464b-ab12-12b10df05d4e" providerId="ADAL" clId="{7E5A6E5B-AA86-4B8F-8AFD-C342274E0FD8}" dt="2023-07-28T00:25:54.632" v="691" actId="26606"/>
          <ac:spMkLst>
            <pc:docMk/>
            <pc:sldMk cId="3711909353" sldId="277"/>
            <ac:spMk id="14" creationId="{89723C1D-9A1A-465B-8164-483BF5426613}"/>
          </ac:spMkLst>
        </pc:spChg>
        <pc:spChg chg="add">
          <ac:chgData name="PAPADOPOLO CRUZ, STEFANO" userId="751decdb-180e-464b-ab12-12b10df05d4e" providerId="ADAL" clId="{7E5A6E5B-AA86-4B8F-8AFD-C342274E0FD8}" dt="2023-07-28T00:25:54.632" v="691" actId="26606"/>
          <ac:spMkLst>
            <pc:docMk/>
            <pc:sldMk cId="3711909353" sldId="277"/>
            <ac:spMk id="16" creationId="{A6680484-5F73-4078-85C2-415205B1A4C0}"/>
          </ac:spMkLst>
        </pc:spChg>
      </pc:sldChg>
      <pc:sldChg chg="addSp modSp add mod">
        <pc:chgData name="PAPADOPOLO CRUZ, STEFANO" userId="751decdb-180e-464b-ab12-12b10df05d4e" providerId="ADAL" clId="{7E5A6E5B-AA86-4B8F-8AFD-C342274E0FD8}" dt="2023-07-28T00:49:41.391" v="836" actId="207"/>
        <pc:sldMkLst>
          <pc:docMk/>
          <pc:sldMk cId="4236732917" sldId="278"/>
        </pc:sldMkLst>
        <pc:spChg chg="mod">
          <ac:chgData name="PAPADOPOLO CRUZ, STEFANO" userId="751decdb-180e-464b-ab12-12b10df05d4e" providerId="ADAL" clId="{7E5A6E5B-AA86-4B8F-8AFD-C342274E0FD8}" dt="2023-07-28T00:43:17.344" v="806" actId="20577"/>
          <ac:spMkLst>
            <pc:docMk/>
            <pc:sldMk cId="4236732917" sldId="278"/>
            <ac:spMk id="2" creationId="{CE1D8B45-E7AA-C021-4E39-1E9932AD2D11}"/>
          </ac:spMkLst>
        </pc:spChg>
        <pc:spChg chg="mod">
          <ac:chgData name="PAPADOPOLO CRUZ, STEFANO" userId="751decdb-180e-464b-ab12-12b10df05d4e" providerId="ADAL" clId="{7E5A6E5B-AA86-4B8F-8AFD-C342274E0FD8}" dt="2023-07-28T00:47:10.350" v="816" actId="14100"/>
          <ac:spMkLst>
            <pc:docMk/>
            <pc:sldMk cId="4236732917" sldId="278"/>
            <ac:spMk id="3" creationId="{38AF4B86-5DD7-FA53-1974-5053A325EEA5}"/>
          </ac:spMkLst>
        </pc:spChg>
        <pc:spChg chg="add mod">
          <ac:chgData name="PAPADOPOLO CRUZ, STEFANO" userId="751decdb-180e-464b-ab12-12b10df05d4e" providerId="ADAL" clId="{7E5A6E5B-AA86-4B8F-8AFD-C342274E0FD8}" dt="2023-07-28T00:47:11.668" v="817"/>
          <ac:spMkLst>
            <pc:docMk/>
            <pc:sldMk cId="4236732917" sldId="278"/>
            <ac:spMk id="4" creationId="{5657DD9C-0166-3A6C-EA6D-36536551D82B}"/>
          </ac:spMkLst>
        </pc:spChg>
        <pc:spChg chg="add mod">
          <ac:chgData name="PAPADOPOLO CRUZ, STEFANO" userId="751decdb-180e-464b-ab12-12b10df05d4e" providerId="ADAL" clId="{7E5A6E5B-AA86-4B8F-8AFD-C342274E0FD8}" dt="2023-07-28T00:47:11.668" v="817"/>
          <ac:spMkLst>
            <pc:docMk/>
            <pc:sldMk cId="4236732917" sldId="278"/>
            <ac:spMk id="5" creationId="{D454186E-C6EF-9293-4EB5-3B7A5457D429}"/>
          </ac:spMkLst>
        </pc:spChg>
        <pc:spChg chg="add mod">
          <ac:chgData name="PAPADOPOLO CRUZ, STEFANO" userId="751decdb-180e-464b-ab12-12b10df05d4e" providerId="ADAL" clId="{7E5A6E5B-AA86-4B8F-8AFD-C342274E0FD8}" dt="2023-07-28T00:49:41.391" v="836" actId="207"/>
          <ac:spMkLst>
            <pc:docMk/>
            <pc:sldMk cId="4236732917" sldId="278"/>
            <ac:spMk id="6" creationId="{30C86022-7E84-0CA5-0D5F-C4257F554374}"/>
          </ac:spMkLst>
        </pc:spChg>
        <pc:spChg chg="add mod">
          <ac:chgData name="PAPADOPOLO CRUZ, STEFANO" userId="751decdb-180e-464b-ab12-12b10df05d4e" providerId="ADAL" clId="{7E5A6E5B-AA86-4B8F-8AFD-C342274E0FD8}" dt="2023-07-28T00:49:41.391" v="836" actId="207"/>
          <ac:spMkLst>
            <pc:docMk/>
            <pc:sldMk cId="4236732917" sldId="278"/>
            <ac:spMk id="7" creationId="{FD1B349D-E600-591A-7332-BA7AD3066C80}"/>
          </ac:spMkLst>
        </pc:spChg>
        <pc:spChg chg="add mod">
          <ac:chgData name="PAPADOPOLO CRUZ, STEFANO" userId="751decdb-180e-464b-ab12-12b10df05d4e" providerId="ADAL" clId="{7E5A6E5B-AA86-4B8F-8AFD-C342274E0FD8}" dt="2023-07-28T00:47:11.668" v="817"/>
          <ac:spMkLst>
            <pc:docMk/>
            <pc:sldMk cId="4236732917" sldId="278"/>
            <ac:spMk id="9" creationId="{CD97208E-2860-D51B-6184-79ECB82C52EE}"/>
          </ac:spMkLst>
        </pc:spChg>
        <pc:spChg chg="add mod">
          <ac:chgData name="PAPADOPOLO CRUZ, STEFANO" userId="751decdb-180e-464b-ab12-12b10df05d4e" providerId="ADAL" clId="{7E5A6E5B-AA86-4B8F-8AFD-C342274E0FD8}" dt="2023-07-28T00:47:11.668" v="817"/>
          <ac:spMkLst>
            <pc:docMk/>
            <pc:sldMk cId="4236732917" sldId="278"/>
            <ac:spMk id="11" creationId="{4338BFC4-32FC-4B60-BE18-3EAB4E4434BB}"/>
          </ac:spMkLst>
        </pc:spChg>
        <pc:spChg chg="add mod">
          <ac:chgData name="PAPADOPOLO CRUZ, STEFANO" userId="751decdb-180e-464b-ab12-12b10df05d4e" providerId="ADAL" clId="{7E5A6E5B-AA86-4B8F-8AFD-C342274E0FD8}" dt="2023-07-28T00:47:11.668" v="817"/>
          <ac:spMkLst>
            <pc:docMk/>
            <pc:sldMk cId="4236732917" sldId="278"/>
            <ac:spMk id="13" creationId="{72265950-EE87-6176-59A2-495604157430}"/>
          </ac:spMkLst>
        </pc:spChg>
        <pc:spChg chg="add mod">
          <ac:chgData name="PAPADOPOLO CRUZ, STEFANO" userId="751decdb-180e-464b-ab12-12b10df05d4e" providerId="ADAL" clId="{7E5A6E5B-AA86-4B8F-8AFD-C342274E0FD8}" dt="2023-07-28T00:47:11.668" v="817"/>
          <ac:spMkLst>
            <pc:docMk/>
            <pc:sldMk cId="4236732917" sldId="278"/>
            <ac:spMk id="15" creationId="{A21050EF-7D77-65A1-BD4C-2BCD7BC0DDD5}"/>
          </ac:spMkLst>
        </pc:spChg>
        <pc:spChg chg="add mod">
          <ac:chgData name="PAPADOPOLO CRUZ, STEFANO" userId="751decdb-180e-464b-ab12-12b10df05d4e" providerId="ADAL" clId="{7E5A6E5B-AA86-4B8F-8AFD-C342274E0FD8}" dt="2023-07-28T00:47:11.668" v="817"/>
          <ac:spMkLst>
            <pc:docMk/>
            <pc:sldMk cId="4236732917" sldId="278"/>
            <ac:spMk id="17" creationId="{1C04E998-100E-FF04-58A6-C21882433567}"/>
          </ac:spMkLst>
        </pc:spChg>
        <pc:spChg chg="add mod">
          <ac:chgData name="PAPADOPOLO CRUZ, STEFANO" userId="751decdb-180e-464b-ab12-12b10df05d4e" providerId="ADAL" clId="{7E5A6E5B-AA86-4B8F-8AFD-C342274E0FD8}" dt="2023-07-28T00:47:11.668" v="817"/>
          <ac:spMkLst>
            <pc:docMk/>
            <pc:sldMk cId="4236732917" sldId="278"/>
            <ac:spMk id="18" creationId="{AA8E4C55-287A-ECF3-D9FB-12EAC4C4F3BE}"/>
          </ac:spMkLst>
        </pc:spChg>
        <pc:spChg chg="add mod">
          <ac:chgData name="PAPADOPOLO CRUZ, STEFANO" userId="751decdb-180e-464b-ab12-12b10df05d4e" providerId="ADAL" clId="{7E5A6E5B-AA86-4B8F-8AFD-C342274E0FD8}" dt="2023-07-28T00:47:11.668" v="817"/>
          <ac:spMkLst>
            <pc:docMk/>
            <pc:sldMk cId="4236732917" sldId="278"/>
            <ac:spMk id="19" creationId="{A6B4360C-B8D4-1411-37D8-EC79544F52D6}"/>
          </ac:spMkLst>
        </pc:spChg>
        <pc:spChg chg="add mod">
          <ac:chgData name="PAPADOPOLO CRUZ, STEFANO" userId="751decdb-180e-464b-ab12-12b10df05d4e" providerId="ADAL" clId="{7E5A6E5B-AA86-4B8F-8AFD-C342274E0FD8}" dt="2023-07-28T00:47:11.668" v="817"/>
          <ac:spMkLst>
            <pc:docMk/>
            <pc:sldMk cId="4236732917" sldId="278"/>
            <ac:spMk id="20" creationId="{70037D2E-3F58-5A07-13ED-F3F067452E0B}"/>
          </ac:spMkLst>
        </pc:spChg>
      </pc:sldChg>
      <pc:sldChg chg="addSp delSp modSp add mod">
        <pc:chgData name="PAPADOPOLO CRUZ, STEFANO" userId="751decdb-180e-464b-ab12-12b10df05d4e" providerId="ADAL" clId="{7E5A6E5B-AA86-4B8F-8AFD-C342274E0FD8}" dt="2023-07-28T00:50:09.750" v="839" actId="207"/>
        <pc:sldMkLst>
          <pc:docMk/>
          <pc:sldMk cId="2341911539" sldId="279"/>
        </pc:sldMkLst>
        <pc:spChg chg="mod">
          <ac:chgData name="PAPADOPOLO CRUZ, STEFANO" userId="751decdb-180e-464b-ab12-12b10df05d4e" providerId="ADAL" clId="{7E5A6E5B-AA86-4B8F-8AFD-C342274E0FD8}" dt="2023-07-28T00:43:20.212" v="807" actId="20577"/>
          <ac:spMkLst>
            <pc:docMk/>
            <pc:sldMk cId="2341911539" sldId="279"/>
            <ac:spMk id="2" creationId="{CE1D8B45-E7AA-C021-4E39-1E9932AD2D11}"/>
          </ac:spMkLst>
        </pc:spChg>
        <pc:spChg chg="mod">
          <ac:chgData name="PAPADOPOLO CRUZ, STEFANO" userId="751decdb-180e-464b-ab12-12b10df05d4e" providerId="ADAL" clId="{7E5A6E5B-AA86-4B8F-8AFD-C342274E0FD8}" dt="2023-07-28T00:47:34.518" v="829" actId="27636"/>
          <ac:spMkLst>
            <pc:docMk/>
            <pc:sldMk cId="2341911539" sldId="279"/>
            <ac:spMk id="3" creationId="{38AF4B86-5DD7-FA53-1974-5053A325EEA5}"/>
          </ac:spMkLst>
        </pc:spChg>
        <pc:spChg chg="add del">
          <ac:chgData name="PAPADOPOLO CRUZ, STEFANO" userId="751decdb-180e-464b-ab12-12b10df05d4e" providerId="ADAL" clId="{7E5A6E5B-AA86-4B8F-8AFD-C342274E0FD8}" dt="2023-07-28T00:47:47.563" v="832" actId="478"/>
          <ac:spMkLst>
            <pc:docMk/>
            <pc:sldMk cId="2341911539" sldId="279"/>
            <ac:spMk id="5" creationId="{DB078918-DFF8-75C9-C7D3-0D732F9BBE15}"/>
          </ac:spMkLst>
        </pc:spChg>
        <pc:spChg chg="add mod">
          <ac:chgData name="PAPADOPOLO CRUZ, STEFANO" userId="751decdb-180e-464b-ab12-12b10df05d4e" providerId="ADAL" clId="{7E5A6E5B-AA86-4B8F-8AFD-C342274E0FD8}" dt="2023-07-28T00:49:50.683" v="838"/>
          <ac:spMkLst>
            <pc:docMk/>
            <pc:sldMk cId="2341911539" sldId="279"/>
            <ac:spMk id="9" creationId="{F72CD127-00F7-D66A-095F-6912D95B30E2}"/>
          </ac:spMkLst>
        </pc:spChg>
        <pc:spChg chg="add mod">
          <ac:chgData name="PAPADOPOLO CRUZ, STEFANO" userId="751decdb-180e-464b-ab12-12b10df05d4e" providerId="ADAL" clId="{7E5A6E5B-AA86-4B8F-8AFD-C342274E0FD8}" dt="2023-07-28T00:49:50.683" v="838"/>
          <ac:spMkLst>
            <pc:docMk/>
            <pc:sldMk cId="2341911539" sldId="279"/>
            <ac:spMk id="11" creationId="{47A23795-B0F4-22B3-8E91-5657DEB454B1}"/>
          </ac:spMkLst>
        </pc:spChg>
        <pc:spChg chg="add mod">
          <ac:chgData name="PAPADOPOLO CRUZ, STEFANO" userId="751decdb-180e-464b-ab12-12b10df05d4e" providerId="ADAL" clId="{7E5A6E5B-AA86-4B8F-8AFD-C342274E0FD8}" dt="2023-07-28T00:50:09.750" v="839" actId="207"/>
          <ac:spMkLst>
            <pc:docMk/>
            <pc:sldMk cId="2341911539" sldId="279"/>
            <ac:spMk id="13" creationId="{C15EF9BD-2DBB-6D29-41F6-2249A7F90F08}"/>
          </ac:spMkLst>
        </pc:spChg>
        <pc:spChg chg="add mod">
          <ac:chgData name="PAPADOPOLO CRUZ, STEFANO" userId="751decdb-180e-464b-ab12-12b10df05d4e" providerId="ADAL" clId="{7E5A6E5B-AA86-4B8F-8AFD-C342274E0FD8}" dt="2023-07-28T00:50:09.750" v="839" actId="207"/>
          <ac:spMkLst>
            <pc:docMk/>
            <pc:sldMk cId="2341911539" sldId="279"/>
            <ac:spMk id="15" creationId="{9DCFD023-A7AF-2FC6-EC66-CE8D860CB1A7}"/>
          </ac:spMkLst>
        </pc:spChg>
        <pc:spChg chg="add mod">
          <ac:chgData name="PAPADOPOLO CRUZ, STEFANO" userId="751decdb-180e-464b-ab12-12b10df05d4e" providerId="ADAL" clId="{7E5A6E5B-AA86-4B8F-8AFD-C342274E0FD8}" dt="2023-07-28T00:50:09.750" v="839" actId="207"/>
          <ac:spMkLst>
            <pc:docMk/>
            <pc:sldMk cId="2341911539" sldId="279"/>
            <ac:spMk id="17" creationId="{60BA4F0A-35F1-14B8-B8F1-B9E339E92463}"/>
          </ac:spMkLst>
        </pc:spChg>
        <pc:spChg chg="add mod">
          <ac:chgData name="PAPADOPOLO CRUZ, STEFANO" userId="751decdb-180e-464b-ab12-12b10df05d4e" providerId="ADAL" clId="{7E5A6E5B-AA86-4B8F-8AFD-C342274E0FD8}" dt="2023-07-28T00:50:09.750" v="839" actId="207"/>
          <ac:spMkLst>
            <pc:docMk/>
            <pc:sldMk cId="2341911539" sldId="279"/>
            <ac:spMk id="18" creationId="{C1698BEB-6EEA-AC67-2C99-B87270FCD45F}"/>
          </ac:spMkLst>
        </pc:spChg>
        <pc:spChg chg="add mod">
          <ac:chgData name="PAPADOPOLO CRUZ, STEFANO" userId="751decdb-180e-464b-ab12-12b10df05d4e" providerId="ADAL" clId="{7E5A6E5B-AA86-4B8F-8AFD-C342274E0FD8}" dt="2023-07-28T00:50:09.750" v="839" actId="207"/>
          <ac:spMkLst>
            <pc:docMk/>
            <pc:sldMk cId="2341911539" sldId="279"/>
            <ac:spMk id="19" creationId="{D0D7D229-CA0A-DCA7-2454-FC16FAA3A946}"/>
          </ac:spMkLst>
        </pc:spChg>
        <pc:spChg chg="add mod">
          <ac:chgData name="PAPADOPOLO CRUZ, STEFANO" userId="751decdb-180e-464b-ab12-12b10df05d4e" providerId="ADAL" clId="{7E5A6E5B-AA86-4B8F-8AFD-C342274E0FD8}" dt="2023-07-28T00:49:50.683" v="838"/>
          <ac:spMkLst>
            <pc:docMk/>
            <pc:sldMk cId="2341911539" sldId="279"/>
            <ac:spMk id="20" creationId="{EA431B98-35A3-9965-126D-7F09B3A73744}"/>
          </ac:spMkLst>
        </pc:spChg>
        <pc:spChg chg="add mod">
          <ac:chgData name="PAPADOPOLO CRUZ, STEFANO" userId="751decdb-180e-464b-ab12-12b10df05d4e" providerId="ADAL" clId="{7E5A6E5B-AA86-4B8F-8AFD-C342274E0FD8}" dt="2023-07-28T00:49:50.683" v="838"/>
          <ac:spMkLst>
            <pc:docMk/>
            <pc:sldMk cId="2341911539" sldId="279"/>
            <ac:spMk id="21" creationId="{8490FA96-9417-4F5D-3C6C-2CBCF4B948E3}"/>
          </ac:spMkLst>
        </pc:spChg>
        <pc:spChg chg="add mod">
          <ac:chgData name="PAPADOPOLO CRUZ, STEFANO" userId="751decdb-180e-464b-ab12-12b10df05d4e" providerId="ADAL" clId="{7E5A6E5B-AA86-4B8F-8AFD-C342274E0FD8}" dt="2023-07-28T00:49:50.683" v="838"/>
          <ac:spMkLst>
            <pc:docMk/>
            <pc:sldMk cId="2341911539" sldId="279"/>
            <ac:spMk id="22" creationId="{8FE90CA6-9126-957F-1673-6907B815196C}"/>
          </ac:spMkLst>
        </pc:spChg>
        <pc:spChg chg="add mod">
          <ac:chgData name="PAPADOPOLO CRUZ, STEFANO" userId="751decdb-180e-464b-ab12-12b10df05d4e" providerId="ADAL" clId="{7E5A6E5B-AA86-4B8F-8AFD-C342274E0FD8}" dt="2023-07-28T00:49:50.683" v="838"/>
          <ac:spMkLst>
            <pc:docMk/>
            <pc:sldMk cId="2341911539" sldId="279"/>
            <ac:spMk id="23" creationId="{3C3C6CA8-8B09-3B5C-4C71-C8BE0A4E5EBB}"/>
          </ac:spMkLst>
        </pc:spChg>
        <pc:spChg chg="add mod">
          <ac:chgData name="PAPADOPOLO CRUZ, STEFANO" userId="751decdb-180e-464b-ab12-12b10df05d4e" providerId="ADAL" clId="{7E5A6E5B-AA86-4B8F-8AFD-C342274E0FD8}" dt="2023-07-28T00:49:50.683" v="838"/>
          <ac:spMkLst>
            <pc:docMk/>
            <pc:sldMk cId="2341911539" sldId="279"/>
            <ac:spMk id="24" creationId="{B0EA062D-B452-8BCD-4D90-0278ECFD9114}"/>
          </ac:spMkLst>
        </pc:spChg>
        <pc:picChg chg="add del mod">
          <ac:chgData name="PAPADOPOLO CRUZ, STEFANO" userId="751decdb-180e-464b-ab12-12b10df05d4e" providerId="ADAL" clId="{7E5A6E5B-AA86-4B8F-8AFD-C342274E0FD8}" dt="2023-07-28T00:49:45.370" v="837" actId="478"/>
          <ac:picMkLst>
            <pc:docMk/>
            <pc:sldMk cId="2341911539" sldId="279"/>
            <ac:picMk id="7" creationId="{6B4647CF-96AC-D194-57CD-10A15A3ADF51}"/>
          </ac:picMkLst>
        </pc:picChg>
      </pc:sldChg>
      <pc:sldChg chg="addSp delSp modSp new mod setBg">
        <pc:chgData name="PAPADOPOLO CRUZ, STEFANO" userId="751decdb-180e-464b-ab12-12b10df05d4e" providerId="ADAL" clId="{7E5A6E5B-AA86-4B8F-8AFD-C342274E0FD8}" dt="2023-07-28T17:23:30.461" v="2400" actId="478"/>
        <pc:sldMkLst>
          <pc:docMk/>
          <pc:sldMk cId="1811910439" sldId="280"/>
        </pc:sldMkLst>
        <pc:spChg chg="mod">
          <ac:chgData name="PAPADOPOLO CRUZ, STEFANO" userId="751decdb-180e-464b-ab12-12b10df05d4e" providerId="ADAL" clId="{7E5A6E5B-AA86-4B8F-8AFD-C342274E0FD8}" dt="2023-07-28T16:38:16.737" v="2030" actId="14100"/>
          <ac:spMkLst>
            <pc:docMk/>
            <pc:sldMk cId="1811910439" sldId="280"/>
            <ac:spMk id="2" creationId="{60C867D9-010A-C31C-9807-9B72FDFB0693}"/>
          </ac:spMkLst>
        </pc:spChg>
        <pc:spChg chg="del mod">
          <ac:chgData name="PAPADOPOLO CRUZ, STEFANO" userId="751decdb-180e-464b-ab12-12b10df05d4e" providerId="ADAL" clId="{7E5A6E5B-AA86-4B8F-8AFD-C342274E0FD8}" dt="2023-07-28T17:23:30.461" v="2400" actId="478"/>
          <ac:spMkLst>
            <pc:docMk/>
            <pc:sldMk cId="1811910439" sldId="280"/>
            <ac:spMk id="3" creationId="{11091E9E-0DAC-DDA5-89E6-957D49239EBB}"/>
          </ac:spMkLst>
        </pc:spChg>
        <pc:spChg chg="add">
          <ac:chgData name="PAPADOPOLO CRUZ, STEFANO" userId="751decdb-180e-464b-ab12-12b10df05d4e" providerId="ADAL" clId="{7E5A6E5B-AA86-4B8F-8AFD-C342274E0FD8}" dt="2023-07-28T16:37:15.425" v="1976" actId="26606"/>
          <ac:spMkLst>
            <pc:docMk/>
            <pc:sldMk cId="1811910439" sldId="280"/>
            <ac:spMk id="8" creationId="{45C5CC17-FF17-43CF-B073-D9051465D5CC}"/>
          </ac:spMkLst>
        </pc:spChg>
        <pc:spChg chg="add">
          <ac:chgData name="PAPADOPOLO CRUZ, STEFANO" userId="751decdb-180e-464b-ab12-12b10df05d4e" providerId="ADAL" clId="{7E5A6E5B-AA86-4B8F-8AFD-C342274E0FD8}" dt="2023-07-28T16:37:15.425" v="1976" actId="26606"/>
          <ac:spMkLst>
            <pc:docMk/>
            <pc:sldMk cId="1811910439" sldId="280"/>
            <ac:spMk id="10" creationId="{1EBE2DDC-0D14-44E6-A1AB-2EEC09507435}"/>
          </ac:spMkLst>
        </pc:spChg>
        <pc:spChg chg="add">
          <ac:chgData name="PAPADOPOLO CRUZ, STEFANO" userId="751decdb-180e-464b-ab12-12b10df05d4e" providerId="ADAL" clId="{7E5A6E5B-AA86-4B8F-8AFD-C342274E0FD8}" dt="2023-07-28T16:37:15.425" v="1976" actId="26606"/>
          <ac:spMkLst>
            <pc:docMk/>
            <pc:sldMk cId="1811910439" sldId="280"/>
            <ac:spMk id="12" creationId="{A8543D98-0AA2-43B4-B508-DC1DB7F3DC9A}"/>
          </ac:spMkLst>
        </pc:spChg>
        <pc:spChg chg="add">
          <ac:chgData name="PAPADOPOLO CRUZ, STEFANO" userId="751decdb-180e-464b-ab12-12b10df05d4e" providerId="ADAL" clId="{7E5A6E5B-AA86-4B8F-8AFD-C342274E0FD8}" dt="2023-07-28T16:37:15.425" v="1976" actId="26606"/>
          <ac:spMkLst>
            <pc:docMk/>
            <pc:sldMk cId="1811910439" sldId="280"/>
            <ac:spMk id="14" creationId="{89723C1D-9A1A-465B-8164-483BF5426613}"/>
          </ac:spMkLst>
        </pc:spChg>
        <pc:spChg chg="add">
          <ac:chgData name="PAPADOPOLO CRUZ, STEFANO" userId="751decdb-180e-464b-ab12-12b10df05d4e" providerId="ADAL" clId="{7E5A6E5B-AA86-4B8F-8AFD-C342274E0FD8}" dt="2023-07-28T16:37:15.425" v="1976" actId="26606"/>
          <ac:spMkLst>
            <pc:docMk/>
            <pc:sldMk cId="1811910439" sldId="280"/>
            <ac:spMk id="16" creationId="{A6680484-5F73-4078-85C2-415205B1A4C0}"/>
          </ac:spMkLst>
        </pc:spChg>
        <pc:picChg chg="add del">
          <ac:chgData name="PAPADOPOLO CRUZ, STEFANO" userId="751decdb-180e-464b-ab12-12b10df05d4e" providerId="ADAL" clId="{7E5A6E5B-AA86-4B8F-8AFD-C342274E0FD8}" dt="2023-07-28T17:20:56.729" v="2372"/>
          <ac:picMkLst>
            <pc:docMk/>
            <pc:sldMk cId="1811910439" sldId="280"/>
            <ac:picMk id="3074" creationId="{FCFEDB72-552D-7C59-0E93-45834CFEF0E7}"/>
          </ac:picMkLst>
        </pc:picChg>
        <pc:picChg chg="add mod">
          <ac:chgData name="PAPADOPOLO CRUZ, STEFANO" userId="751decdb-180e-464b-ab12-12b10df05d4e" providerId="ADAL" clId="{7E5A6E5B-AA86-4B8F-8AFD-C342274E0FD8}" dt="2023-07-28T17:21:10.780" v="2375" actId="1076"/>
          <ac:picMkLst>
            <pc:docMk/>
            <pc:sldMk cId="1811910439" sldId="280"/>
            <ac:picMk id="3076" creationId="{3F238CBD-E8DC-A4AC-A642-B21A18C7C3B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Thursday, August 31,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99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Thursday, August 31,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363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Thursday, August 31,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807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Thursday, August 31,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692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Thursday, August 31,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314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Thursday, August 31,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1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Thursday, August 31,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253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Thursday, August 31,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69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Thursday, August 31,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06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Thursday, August 31,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470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Thursday, August 31,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85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Thursday, August 31, 2023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182212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84" r:id="rId4"/>
    <p:sldLayoutId id="2147483685" r:id="rId5"/>
    <p:sldLayoutId id="2147483690" r:id="rId6"/>
    <p:sldLayoutId id="2147483686" r:id="rId7"/>
    <p:sldLayoutId id="2147483687" r:id="rId8"/>
    <p:sldLayoutId id="2147483688" r:id="rId9"/>
    <p:sldLayoutId id="2147483689" r:id="rId10"/>
    <p:sldLayoutId id="214748369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F619DE0E-F039-443E-AF60-E4B6AA72D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AA065953-3D69-4CD4-80C3-DF10DEB4C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0"/>
            <a:ext cx="8104091" cy="6857571"/>
          </a:xfrm>
          <a:prstGeom prst="rect">
            <a:avLst/>
          </a:prstGeom>
          <a:gradFill>
            <a:gsLst>
              <a:gs pos="0">
                <a:schemeClr val="accent4">
                  <a:alpha val="80000"/>
                </a:schemeClr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2AB36DB5-F10D-4EDB-87E2-ECB9301FF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74250" y="627728"/>
            <a:ext cx="4355593" cy="8104092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91000">
                <a:schemeClr val="accent2">
                  <a:alpha val="43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446F195D-95DC-419E-BBC1-E2B601A60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-1"/>
            <a:ext cx="5638801" cy="6886827"/>
          </a:xfrm>
          <a:prstGeom prst="rect">
            <a:avLst/>
          </a:prstGeom>
          <a:gradFill>
            <a:gsLst>
              <a:gs pos="49000">
                <a:schemeClr val="accent6">
                  <a:lumMod val="75000"/>
                  <a:alpha val="0"/>
                </a:schemeClr>
              </a:gs>
              <a:gs pos="99000">
                <a:schemeClr val="accent6">
                  <a:alpha val="79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5993D72-5628-4E5E-BB9F-96066414E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1609180" y="724988"/>
            <a:ext cx="5121259" cy="5458067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C5A526-5FE5-026A-804A-627E565E0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0151" y="2920878"/>
            <a:ext cx="6292690" cy="2992576"/>
          </a:xfrm>
        </p:spPr>
        <p:txBody>
          <a:bodyPr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s-GT" sz="2500" dirty="0">
                <a:solidFill>
                  <a:schemeClr val="bg1"/>
                </a:solidFill>
              </a:rPr>
              <a:t>Desarrollo de herramientas en software para el manejo, monitoreo y programación de la nueva versión del humanoide </a:t>
            </a:r>
            <a:r>
              <a:rPr lang="es-GT" sz="2500" dirty="0" err="1">
                <a:solidFill>
                  <a:schemeClr val="bg1"/>
                </a:solidFill>
              </a:rPr>
              <a:t>Robonova</a:t>
            </a:r>
            <a:endParaRPr lang="es-GT" sz="25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7C3A1A-229F-F7FD-5CAD-B7BD1D1ED6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0151" y="1017038"/>
            <a:ext cx="5392495" cy="1248274"/>
          </a:xfrm>
        </p:spPr>
        <p:txBody>
          <a:bodyPr anchor="b">
            <a:normAutofit/>
          </a:bodyPr>
          <a:lstStyle/>
          <a:p>
            <a:pPr algn="l"/>
            <a:r>
              <a:rPr lang="es-GT" sz="1400">
                <a:solidFill>
                  <a:schemeClr val="bg1"/>
                </a:solidFill>
              </a:rPr>
              <a:t>Stefano Papadopolo</a:t>
            </a:r>
          </a:p>
          <a:p>
            <a:pPr algn="l"/>
            <a:r>
              <a:rPr lang="es-GT" sz="1400">
                <a:solidFill>
                  <a:schemeClr val="bg1"/>
                </a:solidFill>
              </a:rPr>
              <a:t>Carné 19836</a:t>
            </a:r>
          </a:p>
        </p:txBody>
      </p:sp>
      <p:pic>
        <p:nvPicPr>
          <p:cNvPr id="22" name="Picture 3" descr="Script de ordenador en una pantalla">
            <a:extLst>
              <a:ext uri="{FF2B5EF4-FFF2-40B4-BE49-F238E27FC236}">
                <a16:creationId xmlns:a16="http://schemas.microsoft.com/office/drawing/2014/main" id="{21ED263C-BE05-0673-4AD4-C27E2D5F6C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61" r="49934" b="-1"/>
          <a:stretch/>
        </p:blipFill>
        <p:spPr>
          <a:xfrm>
            <a:off x="8104092" y="10"/>
            <a:ext cx="409985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19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1D8B45-E7AA-C021-4E39-1E9932AD2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r"/>
            <a:r>
              <a:rPr lang="es-GT" sz="3000">
                <a:solidFill>
                  <a:schemeClr val="bg1"/>
                </a:solidFill>
              </a:rPr>
              <a:t>Objetivo Específico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F4B86-5DD7-FA53-1974-5053A325E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409" y="1028702"/>
            <a:ext cx="6273972" cy="1424212"/>
          </a:xfrm>
        </p:spPr>
        <p:txBody>
          <a:bodyPr>
            <a:normAutofit/>
          </a:bodyPr>
          <a:lstStyle/>
          <a:p>
            <a:pPr marL="0" indent="0" algn="l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GT" sz="2400" b="1" kern="1200" dirty="0">
                <a:solidFill>
                  <a:srgbClr val="000000"/>
                </a:solidFill>
                <a:effectLst/>
                <a:latin typeface="Gill Sans Nova" panose="020B0602020104020203" pitchFamily="34" charset="0"/>
                <a:ea typeface="+mn-ea"/>
                <a:cs typeface="+mn-cs"/>
              </a:rPr>
              <a:t>Conectar la herramienta de software con el robot de forma inalámbrica para su programación y monitoreo en tiempo real.</a:t>
            </a:r>
            <a:endParaRPr lang="es-GT" b="1" dirty="0">
              <a:effectLst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A3DF8A1-538E-E7B2-EC81-4E7796583A08}"/>
              </a:ext>
            </a:extLst>
          </p:cNvPr>
          <p:cNvSpPr/>
          <p:nvPr/>
        </p:nvSpPr>
        <p:spPr>
          <a:xfrm>
            <a:off x="4407772" y="5631329"/>
            <a:ext cx="4320000" cy="90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B467229-F7FF-025A-C0E5-B12F6087BA32}"/>
              </a:ext>
            </a:extLst>
          </p:cNvPr>
          <p:cNvSpPr/>
          <p:nvPr/>
        </p:nvSpPr>
        <p:spPr>
          <a:xfrm>
            <a:off x="4777409" y="5772822"/>
            <a:ext cx="180000" cy="5400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A8721F8-ABBB-9644-C919-14AB38E10314}"/>
              </a:ext>
            </a:extLst>
          </p:cNvPr>
          <p:cNvSpPr/>
          <p:nvPr/>
        </p:nvSpPr>
        <p:spPr>
          <a:xfrm>
            <a:off x="5162291" y="5772822"/>
            <a:ext cx="180000" cy="5400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549707C-3717-0620-133D-19158CB3982A}"/>
              </a:ext>
            </a:extLst>
          </p:cNvPr>
          <p:cNvSpPr/>
          <p:nvPr/>
        </p:nvSpPr>
        <p:spPr>
          <a:xfrm>
            <a:off x="5547173" y="5772822"/>
            <a:ext cx="180000" cy="5400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FC00FDE-0A74-C30C-21C9-B9ABF9AEECD8}"/>
              </a:ext>
            </a:extLst>
          </p:cNvPr>
          <p:cNvSpPr/>
          <p:nvPr/>
        </p:nvSpPr>
        <p:spPr>
          <a:xfrm>
            <a:off x="5932055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1731DDD-C681-98FE-4B8F-82260E84609E}"/>
              </a:ext>
            </a:extLst>
          </p:cNvPr>
          <p:cNvSpPr/>
          <p:nvPr/>
        </p:nvSpPr>
        <p:spPr>
          <a:xfrm>
            <a:off x="6316937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AA5308A-F6DD-2228-5DF0-E2CCE892DB2A}"/>
              </a:ext>
            </a:extLst>
          </p:cNvPr>
          <p:cNvSpPr/>
          <p:nvPr/>
        </p:nvSpPr>
        <p:spPr>
          <a:xfrm>
            <a:off x="6701819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C7FDACB-30B3-9BAC-3BCA-A8431537F254}"/>
              </a:ext>
            </a:extLst>
          </p:cNvPr>
          <p:cNvSpPr/>
          <p:nvPr/>
        </p:nvSpPr>
        <p:spPr>
          <a:xfrm>
            <a:off x="7086701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FA4DE61-ED0E-8FDA-A777-2621B6E7521F}"/>
              </a:ext>
            </a:extLst>
          </p:cNvPr>
          <p:cNvSpPr/>
          <p:nvPr/>
        </p:nvSpPr>
        <p:spPr>
          <a:xfrm>
            <a:off x="7471583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C7F9584-BDAC-1C9B-78BB-868C1A124998}"/>
              </a:ext>
            </a:extLst>
          </p:cNvPr>
          <p:cNvSpPr/>
          <p:nvPr/>
        </p:nvSpPr>
        <p:spPr>
          <a:xfrm>
            <a:off x="7856465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9AC18F8-06A3-1693-392A-93C07BCC6CD0}"/>
              </a:ext>
            </a:extLst>
          </p:cNvPr>
          <p:cNvSpPr/>
          <p:nvPr/>
        </p:nvSpPr>
        <p:spPr>
          <a:xfrm>
            <a:off x="8241347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795E92-DD4B-3974-B97E-18FCBAFB8281}"/>
              </a:ext>
            </a:extLst>
          </p:cNvPr>
          <p:cNvSpPr txBox="1"/>
          <p:nvPr/>
        </p:nvSpPr>
        <p:spPr>
          <a:xfrm>
            <a:off x="4474357" y="5228156"/>
            <a:ext cx="102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dirty="0"/>
              <a:t>Progreso</a:t>
            </a:r>
          </a:p>
        </p:txBody>
      </p:sp>
    </p:spTree>
    <p:extLst>
      <p:ext uri="{BB962C8B-B14F-4D97-AF65-F5344CB8AC3E}">
        <p14:creationId xmlns:p14="http://schemas.microsoft.com/office/powerpoint/2010/main" val="2757307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1D8B45-E7AA-C021-4E39-1E9932AD2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r"/>
            <a:r>
              <a:rPr lang="es-GT" sz="3000" dirty="0">
                <a:solidFill>
                  <a:schemeClr val="bg1"/>
                </a:solidFill>
              </a:rPr>
              <a:t>Objetivo Específico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F4B86-5DD7-FA53-1974-5053A325E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409" y="1028702"/>
            <a:ext cx="6273972" cy="959755"/>
          </a:xfrm>
        </p:spPr>
        <p:txBody>
          <a:bodyPr>
            <a:normAutofit/>
          </a:bodyPr>
          <a:lstStyle/>
          <a:p>
            <a:pPr marL="0" indent="0" algn="l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GT" sz="2400" kern="1200" dirty="0">
                <a:solidFill>
                  <a:srgbClr val="000000"/>
                </a:solidFill>
                <a:effectLst/>
                <a:latin typeface="Gill Sans Nova" panose="020B0602020104020203" pitchFamily="34" charset="0"/>
                <a:ea typeface="+mn-ea"/>
                <a:cs typeface="+mn-cs"/>
              </a:rPr>
              <a:t>Crear una librería de subrutinas para facilitar la creación de coreografías complejas.</a:t>
            </a:r>
            <a:endParaRPr lang="es-GT" dirty="0">
              <a:effectLst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657DD9C-0166-3A6C-EA6D-36536551D82B}"/>
              </a:ext>
            </a:extLst>
          </p:cNvPr>
          <p:cNvSpPr/>
          <p:nvPr/>
        </p:nvSpPr>
        <p:spPr>
          <a:xfrm>
            <a:off x="4407772" y="5631329"/>
            <a:ext cx="4320000" cy="90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454186E-C6EF-9293-4EB5-3B7A5457D429}"/>
              </a:ext>
            </a:extLst>
          </p:cNvPr>
          <p:cNvSpPr/>
          <p:nvPr/>
        </p:nvSpPr>
        <p:spPr>
          <a:xfrm>
            <a:off x="4777409" y="5772822"/>
            <a:ext cx="180000" cy="5400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0C86022-7E84-0CA5-0D5F-C4257F554374}"/>
              </a:ext>
            </a:extLst>
          </p:cNvPr>
          <p:cNvSpPr/>
          <p:nvPr/>
        </p:nvSpPr>
        <p:spPr>
          <a:xfrm>
            <a:off x="5162291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D1B349D-E600-591A-7332-BA7AD3066C80}"/>
              </a:ext>
            </a:extLst>
          </p:cNvPr>
          <p:cNvSpPr/>
          <p:nvPr/>
        </p:nvSpPr>
        <p:spPr>
          <a:xfrm>
            <a:off x="5547173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D97208E-2860-D51B-6184-79ECB82C52EE}"/>
              </a:ext>
            </a:extLst>
          </p:cNvPr>
          <p:cNvSpPr/>
          <p:nvPr/>
        </p:nvSpPr>
        <p:spPr>
          <a:xfrm>
            <a:off x="5932055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338BFC4-32FC-4B60-BE18-3EAB4E4434BB}"/>
              </a:ext>
            </a:extLst>
          </p:cNvPr>
          <p:cNvSpPr/>
          <p:nvPr/>
        </p:nvSpPr>
        <p:spPr>
          <a:xfrm>
            <a:off x="6316937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2265950-EE87-6176-59A2-495604157430}"/>
              </a:ext>
            </a:extLst>
          </p:cNvPr>
          <p:cNvSpPr/>
          <p:nvPr/>
        </p:nvSpPr>
        <p:spPr>
          <a:xfrm>
            <a:off x="6701819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21050EF-7D77-65A1-BD4C-2BCD7BC0DDD5}"/>
              </a:ext>
            </a:extLst>
          </p:cNvPr>
          <p:cNvSpPr/>
          <p:nvPr/>
        </p:nvSpPr>
        <p:spPr>
          <a:xfrm>
            <a:off x="7086701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C04E998-100E-FF04-58A6-C21882433567}"/>
              </a:ext>
            </a:extLst>
          </p:cNvPr>
          <p:cNvSpPr/>
          <p:nvPr/>
        </p:nvSpPr>
        <p:spPr>
          <a:xfrm>
            <a:off x="7471583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A8E4C55-287A-ECF3-D9FB-12EAC4C4F3BE}"/>
              </a:ext>
            </a:extLst>
          </p:cNvPr>
          <p:cNvSpPr/>
          <p:nvPr/>
        </p:nvSpPr>
        <p:spPr>
          <a:xfrm>
            <a:off x="7856465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6B4360C-B8D4-1411-37D8-EC79544F52D6}"/>
              </a:ext>
            </a:extLst>
          </p:cNvPr>
          <p:cNvSpPr/>
          <p:nvPr/>
        </p:nvSpPr>
        <p:spPr>
          <a:xfrm>
            <a:off x="8241347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037D2E-3F58-5A07-13ED-F3F067452E0B}"/>
              </a:ext>
            </a:extLst>
          </p:cNvPr>
          <p:cNvSpPr txBox="1"/>
          <p:nvPr/>
        </p:nvSpPr>
        <p:spPr>
          <a:xfrm>
            <a:off x="4474357" y="5228156"/>
            <a:ext cx="102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dirty="0"/>
              <a:t>Progreso</a:t>
            </a:r>
          </a:p>
        </p:txBody>
      </p:sp>
    </p:spTree>
    <p:extLst>
      <p:ext uri="{BB962C8B-B14F-4D97-AF65-F5344CB8AC3E}">
        <p14:creationId xmlns:p14="http://schemas.microsoft.com/office/powerpoint/2010/main" val="4236732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1D8B45-E7AA-C021-4E39-1E9932AD2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r"/>
            <a:r>
              <a:rPr lang="es-GT" sz="3000" dirty="0">
                <a:solidFill>
                  <a:schemeClr val="bg1"/>
                </a:solidFill>
              </a:rPr>
              <a:t>Objetivo Específico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F4B86-5DD7-FA53-1974-5053A325E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409" y="1028702"/>
            <a:ext cx="6273972" cy="15548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GT" sz="2400" b="1" kern="1200" dirty="0">
                <a:solidFill>
                  <a:srgbClr val="000000"/>
                </a:solidFill>
                <a:effectLst/>
                <a:latin typeface="Gill Sans Nova" panose="020B0602020104020203" pitchFamily="34" charset="0"/>
                <a:ea typeface="+mn-ea"/>
                <a:cs typeface="+mn-cs"/>
              </a:rPr>
              <a:t>Crear una interfaz gráfica amigable y sencilla para el fácil desarrollo de coreografías del robot.</a:t>
            </a:r>
            <a:endParaRPr lang="es-GT" b="1" dirty="0">
              <a:effectLst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2CD127-00F7-D66A-095F-6912D95B30E2}"/>
              </a:ext>
            </a:extLst>
          </p:cNvPr>
          <p:cNvSpPr/>
          <p:nvPr/>
        </p:nvSpPr>
        <p:spPr>
          <a:xfrm>
            <a:off x="4407772" y="5631329"/>
            <a:ext cx="4320000" cy="90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7A23795-B0F4-22B3-8E91-5657DEB454B1}"/>
              </a:ext>
            </a:extLst>
          </p:cNvPr>
          <p:cNvSpPr/>
          <p:nvPr/>
        </p:nvSpPr>
        <p:spPr>
          <a:xfrm>
            <a:off x="4777409" y="5772822"/>
            <a:ext cx="180000" cy="5400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15EF9BD-2DBB-6D29-41F6-2249A7F90F08}"/>
              </a:ext>
            </a:extLst>
          </p:cNvPr>
          <p:cNvSpPr/>
          <p:nvPr/>
        </p:nvSpPr>
        <p:spPr>
          <a:xfrm>
            <a:off x="5162291" y="5772822"/>
            <a:ext cx="180000" cy="5400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DCFD023-A7AF-2FC6-EC66-CE8D860CB1A7}"/>
              </a:ext>
            </a:extLst>
          </p:cNvPr>
          <p:cNvSpPr/>
          <p:nvPr/>
        </p:nvSpPr>
        <p:spPr>
          <a:xfrm>
            <a:off x="5547173" y="5772822"/>
            <a:ext cx="180000" cy="5400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0BA4F0A-35F1-14B8-B8F1-B9E339E92463}"/>
              </a:ext>
            </a:extLst>
          </p:cNvPr>
          <p:cNvSpPr/>
          <p:nvPr/>
        </p:nvSpPr>
        <p:spPr>
          <a:xfrm>
            <a:off x="5932055" y="5772822"/>
            <a:ext cx="180000" cy="5400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1698BEB-6EEA-AC67-2C99-B87270FCD45F}"/>
              </a:ext>
            </a:extLst>
          </p:cNvPr>
          <p:cNvSpPr/>
          <p:nvPr/>
        </p:nvSpPr>
        <p:spPr>
          <a:xfrm>
            <a:off x="6316937" y="5772822"/>
            <a:ext cx="180000" cy="5400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0D7D229-CA0A-DCA7-2454-FC16FAA3A946}"/>
              </a:ext>
            </a:extLst>
          </p:cNvPr>
          <p:cNvSpPr/>
          <p:nvPr/>
        </p:nvSpPr>
        <p:spPr>
          <a:xfrm>
            <a:off x="6701819" y="5772822"/>
            <a:ext cx="180000" cy="5400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A431B98-35A3-9965-126D-7F09B3A73744}"/>
              </a:ext>
            </a:extLst>
          </p:cNvPr>
          <p:cNvSpPr/>
          <p:nvPr/>
        </p:nvSpPr>
        <p:spPr>
          <a:xfrm>
            <a:off x="7086701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490FA96-9417-4F5D-3C6C-2CBCF4B948E3}"/>
              </a:ext>
            </a:extLst>
          </p:cNvPr>
          <p:cNvSpPr/>
          <p:nvPr/>
        </p:nvSpPr>
        <p:spPr>
          <a:xfrm>
            <a:off x="7471583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FE90CA6-9126-957F-1673-6907B815196C}"/>
              </a:ext>
            </a:extLst>
          </p:cNvPr>
          <p:cNvSpPr/>
          <p:nvPr/>
        </p:nvSpPr>
        <p:spPr>
          <a:xfrm>
            <a:off x="7856465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C3C6CA8-8B09-3B5C-4C71-C8BE0A4E5EBB}"/>
              </a:ext>
            </a:extLst>
          </p:cNvPr>
          <p:cNvSpPr/>
          <p:nvPr/>
        </p:nvSpPr>
        <p:spPr>
          <a:xfrm>
            <a:off x="8241347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EA062D-B452-8BCD-4D90-0278ECFD9114}"/>
              </a:ext>
            </a:extLst>
          </p:cNvPr>
          <p:cNvSpPr txBox="1"/>
          <p:nvPr/>
        </p:nvSpPr>
        <p:spPr>
          <a:xfrm>
            <a:off x="4474357" y="5228156"/>
            <a:ext cx="102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dirty="0"/>
              <a:t>Progreso</a:t>
            </a:r>
          </a:p>
        </p:txBody>
      </p:sp>
    </p:spTree>
    <p:extLst>
      <p:ext uri="{BB962C8B-B14F-4D97-AF65-F5344CB8AC3E}">
        <p14:creationId xmlns:p14="http://schemas.microsoft.com/office/powerpoint/2010/main" val="2341911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23DF24-8E9A-4AD0-93DF-A82A41666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0037B3-9FED-99E0-A69D-41C42AA90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3768" y="3968153"/>
            <a:ext cx="4978735" cy="1995326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pc="750"/>
              <a:t>Marco Teórico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28B9D0-05A6-4333-BB22-46585AA7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6096000" cy="6858000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BACE5B-B094-444A-A9B3-E31F591F37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17416"/>
            <a:ext cx="4038600" cy="6840156"/>
          </a:xfrm>
          <a:prstGeom prst="rect">
            <a:avLst/>
          </a:prstGeom>
          <a:gradFill>
            <a:gsLst>
              <a:gs pos="2200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8B47F9-648C-4086-8D7A-EA234E2EE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29604" y="614984"/>
            <a:ext cx="6812404" cy="5638799"/>
          </a:xfrm>
          <a:prstGeom prst="rect">
            <a:avLst/>
          </a:prstGeom>
          <a:gradFill>
            <a:gsLst>
              <a:gs pos="2000">
                <a:schemeClr val="accent5">
                  <a:alpha val="19000"/>
                </a:schemeClr>
              </a:gs>
              <a:gs pos="100000">
                <a:schemeClr val="accent4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8844505-07B5-4F60-8809-3CA2D031E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652110" y="716188"/>
            <a:ext cx="5005754" cy="5005754"/>
          </a:xfrm>
          <a:prstGeom prst="ellipse">
            <a:avLst/>
          </a:prstGeom>
          <a:gradFill>
            <a:gsLst>
              <a:gs pos="31000">
                <a:schemeClr val="accent6">
                  <a:alpha val="0"/>
                </a:schemeClr>
              </a:gs>
              <a:gs pos="85000">
                <a:schemeClr val="accent6">
                  <a:lumMod val="60000"/>
                  <a:lumOff val="40000"/>
                  <a:alpha val="23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251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24">
            <a:extLst>
              <a:ext uri="{FF2B5EF4-FFF2-40B4-BE49-F238E27FC236}">
                <a16:creationId xmlns:a16="http://schemas.microsoft.com/office/drawing/2014/main" id="{315596D0-7A93-45AB-A289-2A2B141E0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6">
            <a:extLst>
              <a:ext uri="{FF2B5EF4-FFF2-40B4-BE49-F238E27FC236}">
                <a16:creationId xmlns:a16="http://schemas.microsoft.com/office/drawing/2014/main" id="{A90F64BE-B6DF-4D20-9A3E-DAD003896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8890"/>
            <a:ext cx="4038601" cy="6866462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4">
                  <a:alpha val="55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8">
            <a:extLst>
              <a:ext uri="{FF2B5EF4-FFF2-40B4-BE49-F238E27FC236}">
                <a16:creationId xmlns:a16="http://schemas.microsoft.com/office/drawing/2014/main" id="{3299ACA5-1949-4821-8FA4-95A78A209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5328" y="1633640"/>
            <a:ext cx="6866462" cy="358140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5">
                  <a:alpha val="13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5559C2F-075A-49B7-8935-459124513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32044"/>
            <a:ext cx="4038600" cy="4634418"/>
          </a:xfrm>
          <a:prstGeom prst="rect">
            <a:avLst/>
          </a:prstGeom>
          <a:gradFill>
            <a:gsLst>
              <a:gs pos="0">
                <a:schemeClr val="accent5">
                  <a:alpha val="36000"/>
                </a:schemeClr>
              </a:gs>
              <a:gs pos="67000">
                <a:schemeClr val="accent5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E7A1F8-5975-8165-466F-FA2948C2E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493" y="2463419"/>
            <a:ext cx="2929372" cy="3145812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1800" spc="750">
                <a:solidFill>
                  <a:schemeClr val="bg1"/>
                </a:solidFill>
              </a:rPr>
              <a:t>Biomecánica del cuerpo humano</a:t>
            </a:r>
          </a:p>
        </p:txBody>
      </p:sp>
      <p:pic>
        <p:nvPicPr>
          <p:cNvPr id="7" name="Picture 6" descr="A diagram of a person's body&#10;&#10;Description automatically generated">
            <a:extLst>
              <a:ext uri="{FF2B5EF4-FFF2-40B4-BE49-F238E27FC236}">
                <a16:creationId xmlns:a16="http://schemas.microsoft.com/office/drawing/2014/main" id="{DE6EB876-BA34-DF6E-657B-2B6F1B101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90" y="2186015"/>
            <a:ext cx="3147409" cy="2490201"/>
          </a:xfrm>
          <a:prstGeom prst="rect">
            <a:avLst/>
          </a:prstGeom>
        </p:spPr>
      </p:pic>
      <p:pic>
        <p:nvPicPr>
          <p:cNvPr id="11" name="Picture 10" descr="A diagram of a swing phase&#10;&#10;Description automatically generated">
            <a:extLst>
              <a:ext uri="{FF2B5EF4-FFF2-40B4-BE49-F238E27FC236}">
                <a16:creationId xmlns:a16="http://schemas.microsoft.com/office/drawing/2014/main" id="{E7F7FD68-94D4-1807-73AD-45E0496FD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974" y="2512448"/>
            <a:ext cx="3181533" cy="183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76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867D9-010A-C31C-9807-9B72FDFB0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65" y="1028701"/>
            <a:ext cx="3946236" cy="3020785"/>
          </a:xfrm>
        </p:spPr>
        <p:txBody>
          <a:bodyPr>
            <a:normAutofit/>
          </a:bodyPr>
          <a:lstStyle/>
          <a:p>
            <a:pPr algn="r"/>
            <a:r>
              <a:rPr lang="es-GT" sz="3200" dirty="0">
                <a:solidFill>
                  <a:schemeClr val="bg1"/>
                </a:solidFill>
              </a:rPr>
              <a:t>Cinemática de robots humanoides </a:t>
            </a:r>
          </a:p>
        </p:txBody>
      </p:sp>
      <p:pic>
        <p:nvPicPr>
          <p:cNvPr id="3076" name="Picture 4" descr="Kinematic representation of a humanoid robot: The free moving base is... |  Download Scientific Diagram">
            <a:extLst>
              <a:ext uri="{FF2B5EF4-FFF2-40B4-BE49-F238E27FC236}">
                <a16:creationId xmlns:a16="http://schemas.microsoft.com/office/drawing/2014/main" id="{3F238CBD-E8DC-A4AC-A642-B21A18C7C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530" y="1440872"/>
            <a:ext cx="4421043" cy="364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910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D53117-693B-38A4-5FC8-4EC184B36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53" y="1028701"/>
            <a:ext cx="4051306" cy="3020785"/>
          </a:xfrm>
        </p:spPr>
        <p:txBody>
          <a:bodyPr>
            <a:normAutofit/>
          </a:bodyPr>
          <a:lstStyle/>
          <a:p>
            <a:pPr algn="r"/>
            <a:r>
              <a:rPr lang="es-GT" sz="2400" dirty="0">
                <a:solidFill>
                  <a:schemeClr val="bg1"/>
                </a:solidFill>
              </a:rPr>
              <a:t>Programación</a:t>
            </a:r>
          </a:p>
        </p:txBody>
      </p:sp>
      <p:pic>
        <p:nvPicPr>
          <p:cNvPr id="2050" name="Picture 2" descr="upload.wikimedia.org/wikipedia/commons/thumb/2/2e/...">
            <a:extLst>
              <a:ext uri="{FF2B5EF4-FFF2-40B4-BE49-F238E27FC236}">
                <a16:creationId xmlns:a16="http://schemas.microsoft.com/office/drawing/2014/main" id="{2E4EA5EA-4AB1-82BD-3458-D0430B304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826" y="815045"/>
            <a:ext cx="19050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3F878B-85CD-2354-0BE5-3805959CC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944" y="5253309"/>
            <a:ext cx="2002382" cy="1059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3113BA-10A5-B65F-F70D-D97CB3BD6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0896" y="5002883"/>
            <a:ext cx="1877225" cy="13657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87F65D-49C0-C183-0926-BEBEE58A7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7194" y="2778712"/>
            <a:ext cx="1287403" cy="13657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2F45A4-14C3-398F-B2BA-F039CBE6AFDC}"/>
              </a:ext>
            </a:extLst>
          </p:cNvPr>
          <p:cNvSpPr txBox="1"/>
          <p:nvPr/>
        </p:nvSpPr>
        <p:spPr>
          <a:xfrm>
            <a:off x="4799851" y="941401"/>
            <a:ext cx="1476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GT" sz="2400" dirty="0" err="1"/>
              <a:t>pyBullet</a:t>
            </a:r>
            <a:endParaRPr lang="es-GT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CD69DE-0CA3-671C-7F78-196A21EEAA15}"/>
              </a:ext>
            </a:extLst>
          </p:cNvPr>
          <p:cNvSpPr txBox="1"/>
          <p:nvPr/>
        </p:nvSpPr>
        <p:spPr>
          <a:xfrm>
            <a:off x="4799851" y="3108929"/>
            <a:ext cx="2684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GT" sz="2400" dirty="0" err="1"/>
              <a:t>Robotics</a:t>
            </a:r>
            <a:r>
              <a:rPr lang="es-GT" sz="2400" dirty="0"/>
              <a:t> </a:t>
            </a:r>
            <a:r>
              <a:rPr lang="es-GT" sz="2400" dirty="0" err="1"/>
              <a:t>Toolbox</a:t>
            </a:r>
            <a:endParaRPr lang="es-GT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024C58-6B03-BC27-9DAF-9AEBB188434C}"/>
              </a:ext>
            </a:extLst>
          </p:cNvPr>
          <p:cNvSpPr txBox="1"/>
          <p:nvPr/>
        </p:nvSpPr>
        <p:spPr>
          <a:xfrm>
            <a:off x="4799851" y="5454934"/>
            <a:ext cx="2836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GT" sz="2400" dirty="0" err="1"/>
              <a:t>Onshape</a:t>
            </a:r>
            <a:r>
              <a:rPr lang="es-GT" sz="2400" dirty="0"/>
              <a:t>-</a:t>
            </a:r>
            <a:r>
              <a:rPr lang="es-GT" sz="2400" dirty="0" err="1"/>
              <a:t>to</a:t>
            </a:r>
            <a:r>
              <a:rPr lang="es-GT" sz="2400" dirty="0"/>
              <a:t>-Robot</a:t>
            </a:r>
          </a:p>
        </p:txBody>
      </p:sp>
    </p:spTree>
    <p:extLst>
      <p:ext uri="{BB962C8B-B14F-4D97-AF65-F5344CB8AC3E}">
        <p14:creationId xmlns:p14="http://schemas.microsoft.com/office/powerpoint/2010/main" val="2533577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23DF24-8E9A-4AD0-93DF-A82A41666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567129-34B2-DFBB-A9EA-7B55010B7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3768" y="3968153"/>
            <a:ext cx="4978735" cy="1995326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pc="750"/>
              <a:t>Resultados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28B9D0-05A6-4333-BB22-46585AA7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6096000" cy="6858000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BACE5B-B094-444A-A9B3-E31F591F37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17416"/>
            <a:ext cx="4038600" cy="6840156"/>
          </a:xfrm>
          <a:prstGeom prst="rect">
            <a:avLst/>
          </a:prstGeom>
          <a:gradFill>
            <a:gsLst>
              <a:gs pos="2200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8B47F9-648C-4086-8D7A-EA234E2EE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29604" y="614984"/>
            <a:ext cx="6812404" cy="5638799"/>
          </a:xfrm>
          <a:prstGeom prst="rect">
            <a:avLst/>
          </a:prstGeom>
          <a:gradFill>
            <a:gsLst>
              <a:gs pos="2000">
                <a:schemeClr val="accent5">
                  <a:alpha val="19000"/>
                </a:schemeClr>
              </a:gs>
              <a:gs pos="100000">
                <a:schemeClr val="accent4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8844505-07B5-4F60-8809-3CA2D031E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652110" y="716188"/>
            <a:ext cx="5005754" cy="5005754"/>
          </a:xfrm>
          <a:prstGeom prst="ellipse">
            <a:avLst/>
          </a:prstGeom>
          <a:gradFill>
            <a:gsLst>
              <a:gs pos="31000">
                <a:schemeClr val="accent6">
                  <a:alpha val="0"/>
                </a:schemeClr>
              </a:gs>
              <a:gs pos="85000">
                <a:schemeClr val="accent6">
                  <a:lumMod val="60000"/>
                  <a:lumOff val="40000"/>
                  <a:alpha val="23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218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1D6A2A3-F101-46F7-8B6F-1C699CAFE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E3F172-2F32-8FA4-599B-8D2B0D6F6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7200"/>
            <a:ext cx="4911393" cy="1556724"/>
          </a:xfrm>
        </p:spPr>
        <p:txBody>
          <a:bodyPr anchor="b">
            <a:normAutofit/>
          </a:bodyPr>
          <a:lstStyle/>
          <a:p>
            <a:r>
              <a:rPr lang="es-GT" dirty="0" err="1"/>
              <a:t>Pybullet</a:t>
            </a:r>
            <a:endParaRPr lang="es-G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5B1F1-8A5C-10A6-543A-8E9827827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2345635"/>
            <a:ext cx="4911392" cy="3583940"/>
          </a:xfrm>
        </p:spPr>
        <p:txBody>
          <a:bodyPr anchor="t">
            <a:normAutofit/>
          </a:bodyPr>
          <a:lstStyle/>
          <a:p>
            <a:r>
              <a:rPr lang="es-GT" dirty="0"/>
              <a:t>Inicialización del ecosistema</a:t>
            </a:r>
          </a:p>
          <a:p>
            <a:r>
              <a:rPr lang="es-GT" dirty="0"/>
              <a:t>Renderización de </a:t>
            </a:r>
            <a:r>
              <a:rPr lang="es-GT" dirty="0" err="1"/>
              <a:t>URDFs</a:t>
            </a:r>
            <a:r>
              <a:rPr lang="es-GT" dirty="0"/>
              <a:t> preexistentes en </a:t>
            </a:r>
            <a:r>
              <a:rPr lang="es-GT" dirty="0" err="1"/>
              <a:t>pyBullet</a:t>
            </a:r>
            <a:endParaRPr lang="es-GT" dirty="0"/>
          </a:p>
          <a:p>
            <a:r>
              <a:rPr lang="es-GT" dirty="0"/>
              <a:t>Control de las juntas por medio de diales.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1451C7-5271-313F-18FF-D2545FEE3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639" y="1348204"/>
            <a:ext cx="5090161" cy="369036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29E760E-527D-4053-A309-F2BDE1250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6400800"/>
            <a:ext cx="12191999" cy="4571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53D448-4ED1-429A-A28C-8316DE7CA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8"/>
            <a:ext cx="8153396" cy="448831"/>
          </a:xfrm>
          <a:prstGeom prst="rect">
            <a:avLst/>
          </a:prstGeom>
          <a:gradFill>
            <a:gsLst>
              <a:gs pos="0">
                <a:schemeClr val="accent5">
                  <a:alpha val="5000"/>
                </a:schemeClr>
              </a:gs>
              <a:gs pos="99000">
                <a:schemeClr val="accent5">
                  <a:alpha val="72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53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D8CDE-7443-4CB6-2C61-8B0737227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Crear URDF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A650CD-B3BC-95FE-9262-00909ACF7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680758"/>
            <a:ext cx="3781953" cy="13717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7F9B83-126A-4A5F-757B-6778D8295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28031"/>
            <a:ext cx="12192000" cy="15696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4892D4-222F-807D-7E5C-3CC68B0B16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315" b="18662"/>
          <a:stretch/>
        </p:blipFill>
        <p:spPr>
          <a:xfrm>
            <a:off x="7658511" y="670016"/>
            <a:ext cx="3055671" cy="402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7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23DF24-8E9A-4AD0-93DF-A82A41666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55C947-F11F-7BBC-EA27-B555B064F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3768" y="3968153"/>
            <a:ext cx="4978735" cy="1995326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pc="750"/>
              <a:t>Antecedentes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28B9D0-05A6-4333-BB22-46585AA7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6096000" cy="6858000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BACE5B-B094-444A-A9B3-E31F591F37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17416"/>
            <a:ext cx="4038600" cy="6840156"/>
          </a:xfrm>
          <a:prstGeom prst="rect">
            <a:avLst/>
          </a:prstGeom>
          <a:gradFill>
            <a:gsLst>
              <a:gs pos="2200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8B47F9-648C-4086-8D7A-EA234E2EE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29604" y="614984"/>
            <a:ext cx="6812404" cy="5638799"/>
          </a:xfrm>
          <a:prstGeom prst="rect">
            <a:avLst/>
          </a:prstGeom>
          <a:gradFill>
            <a:gsLst>
              <a:gs pos="2000">
                <a:schemeClr val="accent5">
                  <a:alpha val="19000"/>
                </a:schemeClr>
              </a:gs>
              <a:gs pos="100000">
                <a:schemeClr val="accent4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8844505-07B5-4F60-8809-3CA2D031E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652110" y="716188"/>
            <a:ext cx="5005754" cy="5005754"/>
          </a:xfrm>
          <a:prstGeom prst="ellipse">
            <a:avLst/>
          </a:prstGeom>
          <a:gradFill>
            <a:gsLst>
              <a:gs pos="31000">
                <a:schemeClr val="accent6">
                  <a:alpha val="0"/>
                </a:schemeClr>
              </a:gs>
              <a:gs pos="85000">
                <a:schemeClr val="accent6">
                  <a:lumMod val="60000"/>
                  <a:lumOff val="40000"/>
                  <a:alpha val="23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017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7F7F2020-3718-4400-926B-893A0FBDC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00C66CE-2B3E-4513-9B9D-EC2B8182F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26" y="5230792"/>
            <a:ext cx="12198725" cy="1645027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9F3C764-BCFB-4F32-B897-6513FF0F6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26" y="5230792"/>
            <a:ext cx="8122026" cy="1653935"/>
          </a:xfrm>
          <a:prstGeom prst="rect">
            <a:avLst/>
          </a:prstGeom>
          <a:gradFill>
            <a:gsLst>
              <a:gs pos="24000">
                <a:schemeClr val="accent2">
                  <a:alpha val="0"/>
                </a:schemeClr>
              </a:gs>
              <a:gs pos="99000">
                <a:schemeClr val="accent2">
                  <a:alpha val="68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411D24A-F765-48C8-813D-D3A5E5AAB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895080" y="3111827"/>
            <a:ext cx="1177951" cy="5415888"/>
          </a:xfrm>
          <a:prstGeom prst="rect">
            <a:avLst/>
          </a:prstGeom>
          <a:gradFill>
            <a:gsLst>
              <a:gs pos="23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18663F-EEE2-FB0E-4D8B-7016B392F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349" y="5510306"/>
            <a:ext cx="7260031" cy="109220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200" spc="750">
                <a:solidFill>
                  <a:schemeClr val="bg1"/>
                </a:solidFill>
              </a:rPr>
              <a:t>Simulación RObonova</a:t>
            </a:r>
          </a:p>
        </p:txBody>
      </p:sp>
      <p:pic>
        <p:nvPicPr>
          <p:cNvPr id="9" name="Picture 8" descr="A computer screen shot of a robot&#10;&#10;Description automatically generated">
            <a:extLst>
              <a:ext uri="{FF2B5EF4-FFF2-40B4-BE49-F238E27FC236}">
                <a16:creationId xmlns:a16="http://schemas.microsoft.com/office/drawing/2014/main" id="{7357E6F5-3692-E02A-639A-7719B138D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49" y="1693564"/>
            <a:ext cx="4971783" cy="26101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9516C2-66CD-FEBA-D52D-C0FD80A8D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088" y="1012556"/>
            <a:ext cx="4508484" cy="329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91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3C5DB-4013-BEF2-5FA7-32A51B94E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Siguientes Pasos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CF19F-5C98-69A4-A77B-497C9F9B8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GT" dirty="0"/>
              <a:t>Lograr y guardar movimientos básicos del robot (caminar, saludar, etc.) tomando en cuenta las consideraciones dinámicas del mismo.</a:t>
            </a:r>
          </a:p>
          <a:p>
            <a:r>
              <a:rPr lang="es-GT" dirty="0"/>
              <a:t>Iniciar la creación de la interfaz gráfica para poder grabar movimientos personalizados</a:t>
            </a:r>
          </a:p>
        </p:txBody>
      </p:sp>
    </p:spTree>
    <p:extLst>
      <p:ext uri="{BB962C8B-B14F-4D97-AF65-F5344CB8AC3E}">
        <p14:creationId xmlns:p14="http://schemas.microsoft.com/office/powerpoint/2010/main" val="2608997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BD6A0-BEAE-E719-8607-8A9496EDC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850" y="355581"/>
            <a:ext cx="3398808" cy="558819"/>
          </a:xfrm>
        </p:spPr>
        <p:txBody>
          <a:bodyPr/>
          <a:lstStyle/>
          <a:p>
            <a:r>
              <a:rPr lang="es-GT" dirty="0"/>
              <a:t>Objetivos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BAD0A2F-6BBD-54AB-8AEC-E89F1E4E4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850" y="2716894"/>
            <a:ext cx="6273972" cy="1424212"/>
          </a:xfrm>
        </p:spPr>
        <p:txBody>
          <a:bodyPr>
            <a:normAutofit/>
          </a:bodyPr>
          <a:lstStyle/>
          <a:p>
            <a:pPr marL="0" indent="0" algn="l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GT" sz="2400" b="1" kern="1200" dirty="0">
                <a:solidFill>
                  <a:srgbClr val="000000"/>
                </a:solidFill>
                <a:effectLst/>
                <a:latin typeface="Gill Sans Nova" panose="020B0602020104020203" pitchFamily="34" charset="0"/>
                <a:ea typeface="+mn-ea"/>
                <a:cs typeface="+mn-cs"/>
              </a:rPr>
              <a:t>Conectar la herramienta de software con el robot de forma inalámbrica para su programación y monitoreo en tiempo real.</a:t>
            </a:r>
            <a:endParaRPr lang="es-GT" b="1" dirty="0">
              <a:effectLst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1D20C3D-9788-DF8B-82F3-77E1C935B964}"/>
              </a:ext>
            </a:extLst>
          </p:cNvPr>
          <p:cNvSpPr txBox="1">
            <a:spLocks/>
          </p:cNvSpPr>
          <p:nvPr/>
        </p:nvSpPr>
        <p:spPr>
          <a:xfrm>
            <a:off x="610850" y="4603494"/>
            <a:ext cx="6273972" cy="959755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GT" sz="2400" b="1" dirty="0">
                <a:solidFill>
                  <a:srgbClr val="000000"/>
                </a:solidFill>
                <a:latin typeface="Gill Sans Nova" panose="020B0602020104020203" pitchFamily="34" charset="0"/>
              </a:rPr>
              <a:t>Crear una librería de subrutinas para facilitar la creación de coreografías complejas.</a:t>
            </a:r>
            <a:endParaRPr lang="es-GT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EE643E5-0DAA-FAC5-03DA-73A53FAAB79D}"/>
              </a:ext>
            </a:extLst>
          </p:cNvPr>
          <p:cNvSpPr txBox="1">
            <a:spLocks/>
          </p:cNvSpPr>
          <p:nvPr/>
        </p:nvSpPr>
        <p:spPr>
          <a:xfrm>
            <a:off x="610850" y="1104902"/>
            <a:ext cx="5485150" cy="15548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GT" sz="2400" b="1" dirty="0">
                <a:solidFill>
                  <a:srgbClr val="000000"/>
                </a:solidFill>
                <a:latin typeface="Gill Sans Nova" panose="020B0602020104020203" pitchFamily="34" charset="0"/>
              </a:rPr>
              <a:t>Crear una interfaz gráfica amigable y sencilla para el fácil desarrollo de coreografías del robot.</a:t>
            </a:r>
            <a:endParaRPr lang="es-GT" b="1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C4414B1-6A65-FF86-4078-423DF0C79399}"/>
              </a:ext>
            </a:extLst>
          </p:cNvPr>
          <p:cNvSpPr/>
          <p:nvPr/>
        </p:nvSpPr>
        <p:spPr>
          <a:xfrm>
            <a:off x="6912037" y="1131761"/>
            <a:ext cx="1950967" cy="4064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DB695D0-191E-D3C6-69E7-F4657055641C}"/>
              </a:ext>
            </a:extLst>
          </p:cNvPr>
          <p:cNvSpPr/>
          <p:nvPr/>
        </p:nvSpPr>
        <p:spPr>
          <a:xfrm>
            <a:off x="6946996" y="1213052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F06D1C8-2023-C278-B87F-524E4EBEB3A2}"/>
              </a:ext>
            </a:extLst>
          </p:cNvPr>
          <p:cNvSpPr/>
          <p:nvPr/>
        </p:nvSpPr>
        <p:spPr>
          <a:xfrm>
            <a:off x="7147609" y="1213052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4FE66B0-6391-D654-CDE7-D901C33D62E8}"/>
              </a:ext>
            </a:extLst>
          </p:cNvPr>
          <p:cNvSpPr/>
          <p:nvPr/>
        </p:nvSpPr>
        <p:spPr>
          <a:xfrm>
            <a:off x="7548835" y="1213052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7B3892F-1A4D-C482-7C29-7FBA748A6DC3}"/>
              </a:ext>
            </a:extLst>
          </p:cNvPr>
          <p:cNvSpPr/>
          <p:nvPr/>
        </p:nvSpPr>
        <p:spPr>
          <a:xfrm>
            <a:off x="8150674" y="1213052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244437D-4169-60EC-AD4F-4B7AC43E454D}"/>
              </a:ext>
            </a:extLst>
          </p:cNvPr>
          <p:cNvSpPr/>
          <p:nvPr/>
        </p:nvSpPr>
        <p:spPr>
          <a:xfrm>
            <a:off x="8551900" y="1213052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8196DE4-83F6-5B7D-A165-C65B3485C6D9}"/>
              </a:ext>
            </a:extLst>
          </p:cNvPr>
          <p:cNvSpPr/>
          <p:nvPr/>
        </p:nvSpPr>
        <p:spPr>
          <a:xfrm>
            <a:off x="7950061" y="1213052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D8DF0FA-C7F6-C19A-7BBE-1504FF4F0E01}"/>
              </a:ext>
            </a:extLst>
          </p:cNvPr>
          <p:cNvSpPr/>
          <p:nvPr/>
        </p:nvSpPr>
        <p:spPr>
          <a:xfrm>
            <a:off x="7749448" y="1213052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E673449-5B0D-2BDE-5C74-3D54CC27006E}"/>
              </a:ext>
            </a:extLst>
          </p:cNvPr>
          <p:cNvSpPr/>
          <p:nvPr/>
        </p:nvSpPr>
        <p:spPr>
          <a:xfrm>
            <a:off x="7348222" y="1213052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60DF3BF-9973-1B20-C49E-AF918AE924F9}"/>
              </a:ext>
            </a:extLst>
          </p:cNvPr>
          <p:cNvSpPr/>
          <p:nvPr/>
        </p:nvSpPr>
        <p:spPr>
          <a:xfrm>
            <a:off x="8351287" y="1213052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0B8407B-802A-4335-2DE4-B3521DF313AD}"/>
              </a:ext>
            </a:extLst>
          </p:cNvPr>
          <p:cNvSpPr/>
          <p:nvPr/>
        </p:nvSpPr>
        <p:spPr>
          <a:xfrm>
            <a:off x="8752513" y="1213052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FA2A9C5-02CE-58F6-0359-363C69A1350D}"/>
              </a:ext>
            </a:extLst>
          </p:cNvPr>
          <p:cNvSpPr/>
          <p:nvPr/>
        </p:nvSpPr>
        <p:spPr>
          <a:xfrm>
            <a:off x="9662577" y="1131761"/>
            <a:ext cx="1950967" cy="4064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26F16784-5F56-B87C-0D0A-1DC8A74033C1}"/>
              </a:ext>
            </a:extLst>
          </p:cNvPr>
          <p:cNvSpPr/>
          <p:nvPr/>
        </p:nvSpPr>
        <p:spPr>
          <a:xfrm>
            <a:off x="9697536" y="1213052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A0DE0E0A-B4FA-0C03-41F0-17D7F751BA7B}"/>
              </a:ext>
            </a:extLst>
          </p:cNvPr>
          <p:cNvSpPr/>
          <p:nvPr/>
        </p:nvSpPr>
        <p:spPr>
          <a:xfrm>
            <a:off x="9898149" y="1213052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0480B949-9103-240E-9B36-7E4A812AC3CB}"/>
              </a:ext>
            </a:extLst>
          </p:cNvPr>
          <p:cNvSpPr/>
          <p:nvPr/>
        </p:nvSpPr>
        <p:spPr>
          <a:xfrm>
            <a:off x="10299375" y="1213052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BE7274AA-C539-18F9-59B3-FAA3F6BB42F0}"/>
              </a:ext>
            </a:extLst>
          </p:cNvPr>
          <p:cNvSpPr/>
          <p:nvPr/>
        </p:nvSpPr>
        <p:spPr>
          <a:xfrm>
            <a:off x="10901214" y="1213052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B3A408AC-45FA-9175-BFAA-0E9E5FFCBABE}"/>
              </a:ext>
            </a:extLst>
          </p:cNvPr>
          <p:cNvSpPr/>
          <p:nvPr/>
        </p:nvSpPr>
        <p:spPr>
          <a:xfrm>
            <a:off x="11302440" y="1213052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9BFB6BA1-B863-1760-7AF8-D99081FE248B}"/>
              </a:ext>
            </a:extLst>
          </p:cNvPr>
          <p:cNvSpPr/>
          <p:nvPr/>
        </p:nvSpPr>
        <p:spPr>
          <a:xfrm>
            <a:off x="10700601" y="1213052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0B33AD9E-202F-3B41-3F1E-FBFF6BAA1EC5}"/>
              </a:ext>
            </a:extLst>
          </p:cNvPr>
          <p:cNvSpPr/>
          <p:nvPr/>
        </p:nvSpPr>
        <p:spPr>
          <a:xfrm>
            <a:off x="10499988" y="1213052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03AE9127-3D42-21B3-E872-B098BA73EE4F}"/>
              </a:ext>
            </a:extLst>
          </p:cNvPr>
          <p:cNvSpPr/>
          <p:nvPr/>
        </p:nvSpPr>
        <p:spPr>
          <a:xfrm>
            <a:off x="10098762" y="1213052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13C4A2CC-44FD-D9F2-88EE-64D02B5E0FAF}"/>
              </a:ext>
            </a:extLst>
          </p:cNvPr>
          <p:cNvSpPr/>
          <p:nvPr/>
        </p:nvSpPr>
        <p:spPr>
          <a:xfrm>
            <a:off x="11101827" y="1213052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831D83A4-DD36-39D7-332C-57E66A05BF85}"/>
              </a:ext>
            </a:extLst>
          </p:cNvPr>
          <p:cNvSpPr/>
          <p:nvPr/>
        </p:nvSpPr>
        <p:spPr>
          <a:xfrm>
            <a:off x="11503053" y="1213052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335954AC-6AF8-FD0A-ABBF-069E295D3AAB}"/>
              </a:ext>
            </a:extLst>
          </p:cNvPr>
          <p:cNvSpPr/>
          <p:nvPr/>
        </p:nvSpPr>
        <p:spPr>
          <a:xfrm>
            <a:off x="6912037" y="2719166"/>
            <a:ext cx="1950967" cy="4064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8F9C8440-9BF0-C6E5-F1C7-CE23C129F47E}"/>
              </a:ext>
            </a:extLst>
          </p:cNvPr>
          <p:cNvSpPr/>
          <p:nvPr/>
        </p:nvSpPr>
        <p:spPr>
          <a:xfrm>
            <a:off x="6946996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DFB2C6AD-43E1-6590-30F3-9B3857BB840D}"/>
              </a:ext>
            </a:extLst>
          </p:cNvPr>
          <p:cNvSpPr/>
          <p:nvPr/>
        </p:nvSpPr>
        <p:spPr>
          <a:xfrm>
            <a:off x="7147609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A59C4C72-F77A-7DD2-B74C-4178F4E5D943}"/>
              </a:ext>
            </a:extLst>
          </p:cNvPr>
          <p:cNvSpPr/>
          <p:nvPr/>
        </p:nvSpPr>
        <p:spPr>
          <a:xfrm>
            <a:off x="7548835" y="2800457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A155ED28-E58E-6166-2A6E-0E0AB3476E67}"/>
              </a:ext>
            </a:extLst>
          </p:cNvPr>
          <p:cNvSpPr/>
          <p:nvPr/>
        </p:nvSpPr>
        <p:spPr>
          <a:xfrm>
            <a:off x="8150674" y="2800457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A6CF0F5E-30C4-25C4-4AA4-7453B8A6866A}"/>
              </a:ext>
            </a:extLst>
          </p:cNvPr>
          <p:cNvSpPr/>
          <p:nvPr/>
        </p:nvSpPr>
        <p:spPr>
          <a:xfrm>
            <a:off x="8551900" y="2800457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03DFBDA5-3ACF-8B90-7A29-57668052C889}"/>
              </a:ext>
            </a:extLst>
          </p:cNvPr>
          <p:cNvSpPr/>
          <p:nvPr/>
        </p:nvSpPr>
        <p:spPr>
          <a:xfrm>
            <a:off x="7950061" y="2800457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91F4754C-0E53-D68A-5523-B183A8DDAEC2}"/>
              </a:ext>
            </a:extLst>
          </p:cNvPr>
          <p:cNvSpPr/>
          <p:nvPr/>
        </p:nvSpPr>
        <p:spPr>
          <a:xfrm>
            <a:off x="7749448" y="2800457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268834D0-5EED-312F-74BC-E2860560A07C}"/>
              </a:ext>
            </a:extLst>
          </p:cNvPr>
          <p:cNvSpPr/>
          <p:nvPr/>
        </p:nvSpPr>
        <p:spPr>
          <a:xfrm>
            <a:off x="7348222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F87C776B-1645-19D8-05B1-95BF369A8FAA}"/>
              </a:ext>
            </a:extLst>
          </p:cNvPr>
          <p:cNvSpPr/>
          <p:nvPr/>
        </p:nvSpPr>
        <p:spPr>
          <a:xfrm>
            <a:off x="8351287" y="2800457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B45A5BEA-13BC-AFAD-D8A6-CCE16D5DE16B}"/>
              </a:ext>
            </a:extLst>
          </p:cNvPr>
          <p:cNvSpPr/>
          <p:nvPr/>
        </p:nvSpPr>
        <p:spPr>
          <a:xfrm>
            <a:off x="8752513" y="2800457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424973BE-DF5F-998D-D20A-F3C97EBBBCB8}"/>
              </a:ext>
            </a:extLst>
          </p:cNvPr>
          <p:cNvSpPr/>
          <p:nvPr/>
        </p:nvSpPr>
        <p:spPr>
          <a:xfrm>
            <a:off x="9662577" y="2719166"/>
            <a:ext cx="1950967" cy="4064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1F3476D8-F284-B6AC-F7EE-5FF0CD671698}"/>
              </a:ext>
            </a:extLst>
          </p:cNvPr>
          <p:cNvSpPr/>
          <p:nvPr/>
        </p:nvSpPr>
        <p:spPr>
          <a:xfrm>
            <a:off x="9697536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BA3B58D7-8D76-202F-5632-0E26F296B3CA}"/>
              </a:ext>
            </a:extLst>
          </p:cNvPr>
          <p:cNvSpPr/>
          <p:nvPr/>
        </p:nvSpPr>
        <p:spPr>
          <a:xfrm>
            <a:off x="9898149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4097EF04-F551-88A1-C6C1-E59D4A9D2AE6}"/>
              </a:ext>
            </a:extLst>
          </p:cNvPr>
          <p:cNvSpPr/>
          <p:nvPr/>
        </p:nvSpPr>
        <p:spPr>
          <a:xfrm>
            <a:off x="10299375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B1463484-EFF0-7EFB-2A3A-A2455224CDC6}"/>
              </a:ext>
            </a:extLst>
          </p:cNvPr>
          <p:cNvSpPr/>
          <p:nvPr/>
        </p:nvSpPr>
        <p:spPr>
          <a:xfrm>
            <a:off x="10901214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2F096ACB-EDCB-06A5-B7B8-69E2EE7B7645}"/>
              </a:ext>
            </a:extLst>
          </p:cNvPr>
          <p:cNvSpPr/>
          <p:nvPr/>
        </p:nvSpPr>
        <p:spPr>
          <a:xfrm>
            <a:off x="11302440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CBAA15B1-AB42-97AA-FE0E-2D8098C206DD}"/>
              </a:ext>
            </a:extLst>
          </p:cNvPr>
          <p:cNvSpPr/>
          <p:nvPr/>
        </p:nvSpPr>
        <p:spPr>
          <a:xfrm>
            <a:off x="10700601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414A396D-27A1-8561-0C2F-A355DA8CC86A}"/>
              </a:ext>
            </a:extLst>
          </p:cNvPr>
          <p:cNvSpPr/>
          <p:nvPr/>
        </p:nvSpPr>
        <p:spPr>
          <a:xfrm>
            <a:off x="10499988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41ACEC63-12C0-92CF-209B-6CF5DAFEAD7D}"/>
              </a:ext>
            </a:extLst>
          </p:cNvPr>
          <p:cNvSpPr/>
          <p:nvPr/>
        </p:nvSpPr>
        <p:spPr>
          <a:xfrm>
            <a:off x="10098762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D2528D90-F2A0-D1D6-629B-221FA44BDA5E}"/>
              </a:ext>
            </a:extLst>
          </p:cNvPr>
          <p:cNvSpPr/>
          <p:nvPr/>
        </p:nvSpPr>
        <p:spPr>
          <a:xfrm>
            <a:off x="11101827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B6EC9E4E-27A1-6A07-A5DB-C66F5A56289F}"/>
              </a:ext>
            </a:extLst>
          </p:cNvPr>
          <p:cNvSpPr/>
          <p:nvPr/>
        </p:nvSpPr>
        <p:spPr>
          <a:xfrm>
            <a:off x="11503053" y="2800457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49D27A2A-8E78-A749-881C-91D6A5CDCB57}"/>
              </a:ext>
            </a:extLst>
          </p:cNvPr>
          <p:cNvSpPr/>
          <p:nvPr/>
        </p:nvSpPr>
        <p:spPr>
          <a:xfrm>
            <a:off x="6884083" y="4713023"/>
            <a:ext cx="1950967" cy="4064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67417AC2-302B-FC87-5185-C78D05CAF24F}"/>
              </a:ext>
            </a:extLst>
          </p:cNvPr>
          <p:cNvSpPr/>
          <p:nvPr/>
        </p:nvSpPr>
        <p:spPr>
          <a:xfrm>
            <a:off x="6919042" y="4794314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1A9890C9-9177-66FF-A632-F4D6188C330A}"/>
              </a:ext>
            </a:extLst>
          </p:cNvPr>
          <p:cNvSpPr/>
          <p:nvPr/>
        </p:nvSpPr>
        <p:spPr>
          <a:xfrm>
            <a:off x="7119655" y="4794314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7542B658-1CDB-22E4-CEDE-EE05F5B9ED0A}"/>
              </a:ext>
            </a:extLst>
          </p:cNvPr>
          <p:cNvSpPr/>
          <p:nvPr/>
        </p:nvSpPr>
        <p:spPr>
          <a:xfrm>
            <a:off x="7520881" y="4794314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0C36C268-01FF-A5D9-B1B6-969E16A122F1}"/>
              </a:ext>
            </a:extLst>
          </p:cNvPr>
          <p:cNvSpPr/>
          <p:nvPr/>
        </p:nvSpPr>
        <p:spPr>
          <a:xfrm>
            <a:off x="8122720" y="4794314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A2E0D50C-142B-E90F-CCAF-64FBB68E6D91}"/>
              </a:ext>
            </a:extLst>
          </p:cNvPr>
          <p:cNvSpPr/>
          <p:nvPr/>
        </p:nvSpPr>
        <p:spPr>
          <a:xfrm>
            <a:off x="8523946" y="4794314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6FA83A12-3368-5E3B-B3D6-90C178AD5775}"/>
              </a:ext>
            </a:extLst>
          </p:cNvPr>
          <p:cNvSpPr/>
          <p:nvPr/>
        </p:nvSpPr>
        <p:spPr>
          <a:xfrm>
            <a:off x="7922107" y="4794314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5A66BEE8-95D4-EF49-686E-976BDA45A8D2}"/>
              </a:ext>
            </a:extLst>
          </p:cNvPr>
          <p:cNvSpPr/>
          <p:nvPr/>
        </p:nvSpPr>
        <p:spPr>
          <a:xfrm>
            <a:off x="7721494" y="4794314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24C6BD05-8933-CE68-F801-BBC3898BA7E2}"/>
              </a:ext>
            </a:extLst>
          </p:cNvPr>
          <p:cNvSpPr/>
          <p:nvPr/>
        </p:nvSpPr>
        <p:spPr>
          <a:xfrm>
            <a:off x="7320268" y="4794314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2BCF0B09-BDEC-DC25-4D9D-95F4409073C8}"/>
              </a:ext>
            </a:extLst>
          </p:cNvPr>
          <p:cNvSpPr/>
          <p:nvPr/>
        </p:nvSpPr>
        <p:spPr>
          <a:xfrm>
            <a:off x="8323333" y="4794314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CFDDE28C-EB2C-E204-E542-D57094A88786}"/>
              </a:ext>
            </a:extLst>
          </p:cNvPr>
          <p:cNvSpPr/>
          <p:nvPr/>
        </p:nvSpPr>
        <p:spPr>
          <a:xfrm>
            <a:off x="8724559" y="4794314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866A43BC-7D94-7679-6251-39036C7E2681}"/>
              </a:ext>
            </a:extLst>
          </p:cNvPr>
          <p:cNvSpPr/>
          <p:nvPr/>
        </p:nvSpPr>
        <p:spPr>
          <a:xfrm>
            <a:off x="9634623" y="4713023"/>
            <a:ext cx="1950967" cy="4064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89114E43-1874-9E02-5B6C-850AB3C6AFB7}"/>
              </a:ext>
            </a:extLst>
          </p:cNvPr>
          <p:cNvSpPr/>
          <p:nvPr/>
        </p:nvSpPr>
        <p:spPr>
          <a:xfrm>
            <a:off x="9669582" y="4794314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F89AE755-B16A-9584-EEDB-56844B00B82E}"/>
              </a:ext>
            </a:extLst>
          </p:cNvPr>
          <p:cNvSpPr/>
          <p:nvPr/>
        </p:nvSpPr>
        <p:spPr>
          <a:xfrm>
            <a:off x="9870195" y="4794314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C0F20855-8BC6-CD53-5EEA-2682293B32CC}"/>
              </a:ext>
            </a:extLst>
          </p:cNvPr>
          <p:cNvSpPr/>
          <p:nvPr/>
        </p:nvSpPr>
        <p:spPr>
          <a:xfrm>
            <a:off x="10271421" y="4794314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B8AB0E73-D5AB-B92B-5E3C-FDF90650B83A}"/>
              </a:ext>
            </a:extLst>
          </p:cNvPr>
          <p:cNvSpPr/>
          <p:nvPr/>
        </p:nvSpPr>
        <p:spPr>
          <a:xfrm>
            <a:off x="10873260" y="4794314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40B148B7-BBB9-1534-CC50-43611D02C12A}"/>
              </a:ext>
            </a:extLst>
          </p:cNvPr>
          <p:cNvSpPr/>
          <p:nvPr/>
        </p:nvSpPr>
        <p:spPr>
          <a:xfrm>
            <a:off x="11274486" y="4794314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92BB5511-EFE4-3F67-3B89-2443008CC2B3}"/>
              </a:ext>
            </a:extLst>
          </p:cNvPr>
          <p:cNvSpPr/>
          <p:nvPr/>
        </p:nvSpPr>
        <p:spPr>
          <a:xfrm>
            <a:off x="10672647" y="4794314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F2150A36-2D36-9998-0F73-9D5E3435A8EB}"/>
              </a:ext>
            </a:extLst>
          </p:cNvPr>
          <p:cNvSpPr/>
          <p:nvPr/>
        </p:nvSpPr>
        <p:spPr>
          <a:xfrm>
            <a:off x="10472034" y="4794314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A2B084FA-4210-190B-0597-528A63E15781}"/>
              </a:ext>
            </a:extLst>
          </p:cNvPr>
          <p:cNvSpPr/>
          <p:nvPr/>
        </p:nvSpPr>
        <p:spPr>
          <a:xfrm>
            <a:off x="10070808" y="4794314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E31B13E4-9751-D272-9C3B-96636B5DDEF1}"/>
              </a:ext>
            </a:extLst>
          </p:cNvPr>
          <p:cNvSpPr/>
          <p:nvPr/>
        </p:nvSpPr>
        <p:spPr>
          <a:xfrm>
            <a:off x="11073873" y="4794314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80E784F5-3987-62C2-206D-20FF8DAA6B7E}"/>
              </a:ext>
            </a:extLst>
          </p:cNvPr>
          <p:cNvSpPr/>
          <p:nvPr/>
        </p:nvSpPr>
        <p:spPr>
          <a:xfrm>
            <a:off x="11475099" y="4794314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F0BC6780-D117-BCB7-23BF-CA7D2A365359}"/>
              </a:ext>
            </a:extLst>
          </p:cNvPr>
          <p:cNvCxnSpPr/>
          <p:nvPr/>
        </p:nvCxnSpPr>
        <p:spPr>
          <a:xfrm>
            <a:off x="526211" y="2556226"/>
            <a:ext cx="62972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01B35383-ED92-2B0E-4984-C27C78D28496}"/>
              </a:ext>
            </a:extLst>
          </p:cNvPr>
          <p:cNvCxnSpPr/>
          <p:nvPr/>
        </p:nvCxnSpPr>
        <p:spPr>
          <a:xfrm>
            <a:off x="526211" y="4416657"/>
            <a:ext cx="62972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Arrow: Right 132">
            <a:extLst>
              <a:ext uri="{FF2B5EF4-FFF2-40B4-BE49-F238E27FC236}">
                <a16:creationId xmlns:a16="http://schemas.microsoft.com/office/drawing/2014/main" id="{200028C2-77F5-0893-D623-89B9C85BF330}"/>
              </a:ext>
            </a:extLst>
          </p:cNvPr>
          <p:cNvSpPr/>
          <p:nvPr/>
        </p:nvSpPr>
        <p:spPr>
          <a:xfrm>
            <a:off x="9066650" y="1213052"/>
            <a:ext cx="392280" cy="24387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34" name="Arrow: Right 133">
            <a:extLst>
              <a:ext uri="{FF2B5EF4-FFF2-40B4-BE49-F238E27FC236}">
                <a16:creationId xmlns:a16="http://schemas.microsoft.com/office/drawing/2014/main" id="{A40BF871-ED20-BDDA-4358-3D5CE147290C}"/>
              </a:ext>
            </a:extLst>
          </p:cNvPr>
          <p:cNvSpPr/>
          <p:nvPr/>
        </p:nvSpPr>
        <p:spPr>
          <a:xfrm>
            <a:off x="9067014" y="2808141"/>
            <a:ext cx="392280" cy="24387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35" name="Arrow: Right 134">
            <a:extLst>
              <a:ext uri="{FF2B5EF4-FFF2-40B4-BE49-F238E27FC236}">
                <a16:creationId xmlns:a16="http://schemas.microsoft.com/office/drawing/2014/main" id="{D7552F98-1CDE-44F8-7FB5-7890025AF1DA}"/>
              </a:ext>
            </a:extLst>
          </p:cNvPr>
          <p:cNvSpPr/>
          <p:nvPr/>
        </p:nvSpPr>
        <p:spPr>
          <a:xfrm>
            <a:off x="9066650" y="4794314"/>
            <a:ext cx="392280" cy="24387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460339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CF80D-8FBE-F8AF-DE7C-7DF398B12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43389"/>
            <a:ext cx="10241280" cy="679589"/>
          </a:xfrm>
        </p:spPr>
        <p:txBody>
          <a:bodyPr/>
          <a:lstStyle/>
          <a:p>
            <a:r>
              <a:rPr lang="es-GT" dirty="0"/>
              <a:t>Interfaz</a:t>
            </a:r>
            <a:r>
              <a:rPr lang="en-US" dirty="0"/>
              <a:t> gr</a:t>
            </a:r>
            <a:r>
              <a:rPr lang="es-GT" dirty="0"/>
              <a:t>á</a:t>
            </a:r>
            <a:r>
              <a:rPr lang="en-US" dirty="0" err="1"/>
              <a:t>fica</a:t>
            </a:r>
            <a:endParaRPr lang="es-G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F0F0A-36E6-5152-1C9F-DE5BD0CE7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7637" y="4228638"/>
            <a:ext cx="10241280" cy="2064650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s-GT" b="1" dirty="0"/>
              <a:t>Avances</a:t>
            </a:r>
            <a:r>
              <a:rPr lang="en-US" b="1" dirty="0"/>
              <a:t>:</a:t>
            </a:r>
          </a:p>
          <a:p>
            <a:r>
              <a:rPr lang="es-GT" dirty="0"/>
              <a:t>Creación</a:t>
            </a:r>
            <a:r>
              <a:rPr lang="en-US" dirty="0"/>
              <a:t> de GUI </a:t>
            </a:r>
            <a:r>
              <a:rPr lang="en-US" dirty="0" err="1"/>
              <a:t>dedicada</a:t>
            </a:r>
            <a:r>
              <a:rPr lang="en-US" dirty="0"/>
              <a:t> con PyQT5</a:t>
            </a:r>
          </a:p>
          <a:p>
            <a:r>
              <a:rPr lang="en-US" dirty="0" err="1"/>
              <a:t>Conexión</a:t>
            </a:r>
            <a:r>
              <a:rPr lang="en-US" dirty="0"/>
              <a:t> </a:t>
            </a:r>
            <a:r>
              <a:rPr lang="en-US" dirty="0" err="1"/>
              <a:t>pyBullet</a:t>
            </a:r>
            <a:r>
              <a:rPr lang="en-US" dirty="0"/>
              <a:t> – GUI</a:t>
            </a:r>
          </a:p>
          <a:p>
            <a:pPr marL="0" indent="0">
              <a:buNone/>
            </a:pPr>
            <a:endParaRPr lang="es-GT" dirty="0"/>
          </a:p>
          <a:p>
            <a:endParaRPr lang="en-US" dirty="0"/>
          </a:p>
          <a:p>
            <a:r>
              <a:rPr lang="en-US" dirty="0" err="1"/>
              <a:t>Configuraci</a:t>
            </a:r>
            <a:r>
              <a:rPr lang="es-GT" dirty="0" err="1"/>
              <a:t>ón</a:t>
            </a:r>
            <a:r>
              <a:rPr lang="es-GT" dirty="0"/>
              <a:t> de simulación </a:t>
            </a:r>
            <a:r>
              <a:rPr lang="es-GT" dirty="0" err="1"/>
              <a:t>pyBullet</a:t>
            </a:r>
            <a:r>
              <a:rPr lang="es-GT" dirty="0"/>
              <a:t> finalizada (URDF de </a:t>
            </a:r>
            <a:r>
              <a:rPr lang="es-GT" dirty="0" err="1"/>
              <a:t>Robonova</a:t>
            </a:r>
            <a:r>
              <a:rPr lang="es-GT" dirty="0"/>
              <a:t> completado, configuración de visualización de la simulación finalizada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9E5602-2211-FBCC-9538-BE2B8B1336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74"/>
          <a:stretch/>
        </p:blipFill>
        <p:spPr>
          <a:xfrm>
            <a:off x="429114" y="1332235"/>
            <a:ext cx="3956827" cy="272601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14E5280-7DED-1EA3-AB3B-FBE0759476F5}"/>
              </a:ext>
            </a:extLst>
          </p:cNvPr>
          <p:cNvSpPr/>
          <p:nvPr/>
        </p:nvSpPr>
        <p:spPr>
          <a:xfrm>
            <a:off x="4701940" y="2595088"/>
            <a:ext cx="729673" cy="44334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7AF10E-1369-9019-1E13-3C5315014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761" y="1117253"/>
            <a:ext cx="5825118" cy="311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69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69153-A534-5884-EA85-11CB3BB41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5485"/>
            <a:ext cx="10241280" cy="661797"/>
          </a:xfrm>
        </p:spPr>
        <p:txBody>
          <a:bodyPr/>
          <a:lstStyle/>
          <a:p>
            <a:r>
              <a:rPr lang="es-GT" dirty="0"/>
              <a:t>Conexión a </a:t>
            </a:r>
            <a:r>
              <a:rPr lang="es-GT" dirty="0" err="1"/>
              <a:t>robonova</a:t>
            </a:r>
            <a:endParaRPr lang="es-G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81250-BF6B-7B93-6D10-47D81B428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4641010"/>
            <a:ext cx="10241280" cy="1761505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b="1" dirty="0" err="1"/>
              <a:t>Avances</a:t>
            </a:r>
            <a:r>
              <a:rPr lang="en-US" b="1" dirty="0"/>
              <a:t>:</a:t>
            </a:r>
          </a:p>
          <a:p>
            <a:r>
              <a:rPr lang="en-US" dirty="0" err="1"/>
              <a:t>Programación</a:t>
            </a:r>
            <a:r>
              <a:rPr lang="es-GT" dirty="0"/>
              <a:t> de un ESP32 como servidor TCP/IP para recibir comandos desde el programa y mover los servos acorde a estos.</a:t>
            </a:r>
          </a:p>
          <a:p>
            <a:endParaRPr lang="es-GT" dirty="0"/>
          </a:p>
          <a:p>
            <a:r>
              <a:rPr lang="es-GT" dirty="0"/>
              <a:t>Programación de cliente para enviar las posiciones de los servomotores</a:t>
            </a:r>
          </a:p>
          <a:p>
            <a:r>
              <a:rPr lang="es-GT" dirty="0"/>
              <a:t>Conexión exitosa</a:t>
            </a:r>
          </a:p>
        </p:txBody>
      </p:sp>
      <p:pic>
        <p:nvPicPr>
          <p:cNvPr id="5" name="Picture 4" descr="A hand holding a white and black device&#10;&#10;Description automatically generated">
            <a:extLst>
              <a:ext uri="{FF2B5EF4-FFF2-40B4-BE49-F238E27FC236}">
                <a16:creationId xmlns:a16="http://schemas.microsoft.com/office/drawing/2014/main" id="{0F557495-615D-BB84-73D2-361A39297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542" y="1305243"/>
            <a:ext cx="2430000" cy="3240000"/>
          </a:xfrm>
          <a:prstGeom prst="rect">
            <a:avLst/>
          </a:prstGeom>
        </p:spPr>
      </p:pic>
      <p:pic>
        <p:nvPicPr>
          <p:cNvPr id="7" name="Picture 6" descr="A close-up of a device&#10;&#10;Description automatically generated">
            <a:extLst>
              <a:ext uri="{FF2B5EF4-FFF2-40B4-BE49-F238E27FC236}">
                <a16:creationId xmlns:a16="http://schemas.microsoft.com/office/drawing/2014/main" id="{3369043C-FBC6-A152-C621-2C42E744F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487" y="1305242"/>
            <a:ext cx="2430000" cy="324000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578FD97-5579-A663-4F4D-2B32BB3659C6}"/>
              </a:ext>
            </a:extLst>
          </p:cNvPr>
          <p:cNvSpPr/>
          <p:nvPr/>
        </p:nvSpPr>
        <p:spPr>
          <a:xfrm>
            <a:off x="5763491" y="2410691"/>
            <a:ext cx="857762" cy="42487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248035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4C20-A36E-B820-8AD9-4C7CD3172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74535"/>
            <a:ext cx="10241280" cy="623697"/>
          </a:xfrm>
        </p:spPr>
        <p:txBody>
          <a:bodyPr/>
          <a:lstStyle/>
          <a:p>
            <a:r>
              <a:rPr lang="es-GT" dirty="0"/>
              <a:t>Creación de Rutinas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CB4BE-6874-455D-217C-05C497DD1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4396509"/>
            <a:ext cx="10241280" cy="1675106"/>
          </a:xfrm>
        </p:spPr>
        <p:txBody>
          <a:bodyPr/>
          <a:lstStyle/>
          <a:p>
            <a:pPr marL="0" indent="0">
              <a:buNone/>
            </a:pPr>
            <a:r>
              <a:rPr lang="es-GT" b="1" dirty="0"/>
              <a:t>Avances</a:t>
            </a:r>
          </a:p>
          <a:p>
            <a:r>
              <a:rPr lang="es-GT" dirty="0"/>
              <a:t>Creación de CSV para guardar rutinas</a:t>
            </a:r>
          </a:p>
          <a:p>
            <a:r>
              <a:rPr lang="en-US" dirty="0" err="1"/>
              <a:t>Botones</a:t>
            </a:r>
            <a:r>
              <a:rPr lang="en-US" dirty="0"/>
              <a:t> para </a:t>
            </a:r>
            <a:r>
              <a:rPr lang="en-US" dirty="0" err="1"/>
              <a:t>adjuntar</a:t>
            </a:r>
            <a:r>
              <a:rPr lang="en-US" dirty="0"/>
              <a:t> </a:t>
            </a:r>
            <a:r>
              <a:rPr lang="en-US" dirty="0" err="1"/>
              <a:t>posiciones</a:t>
            </a:r>
            <a:r>
              <a:rPr lang="en-US" dirty="0"/>
              <a:t>  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rutina</a:t>
            </a:r>
            <a:endParaRPr lang="es-G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FDF6BE-B532-7377-9DF8-553D9FC81B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6"/>
          <a:stretch/>
        </p:blipFill>
        <p:spPr>
          <a:xfrm>
            <a:off x="3046358" y="1098232"/>
            <a:ext cx="6099284" cy="329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806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426586-12E7-31B4-87A5-085650967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50" y="1070433"/>
            <a:ext cx="4045450" cy="3020785"/>
          </a:xfrm>
        </p:spPr>
        <p:txBody>
          <a:bodyPr>
            <a:normAutofit/>
          </a:bodyPr>
          <a:lstStyle/>
          <a:p>
            <a:pPr algn="r"/>
            <a:r>
              <a:rPr lang="es-GT" sz="2400" dirty="0">
                <a:solidFill>
                  <a:schemeClr val="bg1"/>
                </a:solidFill>
              </a:rPr>
              <a:t>Programación en </a:t>
            </a:r>
            <a:r>
              <a:rPr lang="es-GT" sz="2400" dirty="0" err="1">
                <a:solidFill>
                  <a:schemeClr val="bg1"/>
                </a:solidFill>
              </a:rPr>
              <a:t>robobasic</a:t>
            </a:r>
            <a:endParaRPr lang="es-GT" sz="24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161C9-213B-7372-51E9-25A47A239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409" y="1028702"/>
            <a:ext cx="3158893" cy="48434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GT" dirty="0"/>
              <a:t>Software de programación por defecto de los </a:t>
            </a:r>
            <a:r>
              <a:rPr lang="es-GT" dirty="0" err="1"/>
              <a:t>Robonova</a:t>
            </a:r>
            <a:endParaRPr lang="es-GT" dirty="0"/>
          </a:p>
          <a:p>
            <a:pPr lvl="1"/>
            <a:r>
              <a:rPr lang="es-GT" dirty="0"/>
              <a:t>Programación en BASIC</a:t>
            </a:r>
          </a:p>
          <a:p>
            <a:pPr lvl="1"/>
            <a:r>
              <a:rPr lang="es-GT" dirty="0"/>
              <a:t>Interfaz gráfica para:</a:t>
            </a:r>
          </a:p>
          <a:p>
            <a:pPr lvl="2"/>
            <a:r>
              <a:rPr lang="es-GT" dirty="0"/>
              <a:t>Mover servos en base a diales</a:t>
            </a:r>
          </a:p>
          <a:p>
            <a:pPr lvl="2"/>
            <a:r>
              <a:rPr lang="es-GT" dirty="0"/>
              <a:t>Programación de un control remoto para</a:t>
            </a:r>
            <a:r>
              <a:rPr lang="es-GT" sz="1600" dirty="0"/>
              <a:t> rutinas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A05A20C-B47E-1BBC-C48F-39BE1A5EC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614" y="935958"/>
            <a:ext cx="2833299" cy="280657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79EC0A9-8CB1-BF33-1338-2A952E6DC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356" y="4163573"/>
            <a:ext cx="3636166" cy="203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88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06B7FC8-9C5A-4B07-99F6-3FF4F0500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D096B9-E2A9-4907-8AA6-44183A98A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409317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4">
                  <a:alpha val="52000"/>
                </a:schemeClr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8DC8FFA-551D-4179-8098-F7020A6B3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9639" y="153692"/>
            <a:ext cx="4337877" cy="4038600"/>
          </a:xfrm>
          <a:prstGeom prst="rect">
            <a:avLst/>
          </a:prstGeom>
          <a:gradFill>
            <a:gsLst>
              <a:gs pos="8000">
                <a:schemeClr val="accent5">
                  <a:alpha val="56000"/>
                </a:schemeClr>
              </a:gs>
              <a:gs pos="100000">
                <a:schemeClr val="accent4">
                  <a:alpha val="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F704F97-5616-4BF4-973D-20EA0D7DB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61266" y="3580665"/>
            <a:ext cx="2516071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83D16B0-C2A0-40BB-B4B6-F629839EA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637644" y="1795692"/>
            <a:ext cx="4178958" cy="4178958"/>
          </a:xfrm>
          <a:prstGeom prst="ellipse">
            <a:avLst/>
          </a:prstGeom>
          <a:gradFill>
            <a:gsLst>
              <a:gs pos="37000">
                <a:schemeClr val="bg1">
                  <a:alpha val="0"/>
                </a:schemeClr>
              </a:gs>
              <a:gs pos="100000">
                <a:schemeClr val="accent6">
                  <a:alpha val="28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475BFB-6B2E-270B-0686-667AEE50D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782" y="838537"/>
            <a:ext cx="3838821" cy="3150607"/>
          </a:xfrm>
        </p:spPr>
        <p:txBody>
          <a:bodyPr>
            <a:normAutofit/>
          </a:bodyPr>
          <a:lstStyle/>
          <a:p>
            <a:pPr algn="r"/>
            <a:r>
              <a:rPr lang="es-GT" sz="2400" dirty="0">
                <a:solidFill>
                  <a:schemeClr val="bg1"/>
                </a:solidFill>
              </a:rPr>
              <a:t>Programación de Robots Bailarines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20A0F-ADE3-6FA6-AD6E-FF3D66DA1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8040" y="692473"/>
            <a:ext cx="3133491" cy="5556861"/>
          </a:xfrm>
        </p:spPr>
        <p:txBody>
          <a:bodyPr anchor="ctr">
            <a:normAutofit/>
          </a:bodyPr>
          <a:lstStyle/>
          <a:p>
            <a:r>
              <a:rPr lang="es-GT" dirty="0"/>
              <a:t>Proyecto hecho por estudiantes de </a:t>
            </a:r>
            <a:r>
              <a:rPr lang="es-GT" dirty="0" err="1"/>
              <a:t>Drexel</a:t>
            </a:r>
            <a:r>
              <a:rPr lang="es-GT" dirty="0"/>
              <a:t> </a:t>
            </a:r>
            <a:r>
              <a:rPr lang="es-GT" dirty="0" err="1"/>
              <a:t>University</a:t>
            </a:r>
            <a:endParaRPr lang="es-GT" dirty="0"/>
          </a:p>
          <a:p>
            <a:r>
              <a:rPr lang="es-GT" dirty="0"/>
              <a:t>Integraron micrófonos para reconocer sonidos</a:t>
            </a:r>
          </a:p>
          <a:p>
            <a:r>
              <a:rPr lang="es-GT" dirty="0"/>
              <a:t>Desecharon ROBOBASIC por su propio ecosistema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0B0A29-50DE-AF85-111E-B204EDBFA1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8" r="13951" b="3"/>
          <a:stretch/>
        </p:blipFill>
        <p:spPr>
          <a:xfrm>
            <a:off x="8317128" y="653204"/>
            <a:ext cx="3223436" cy="25778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363AEE-3C19-7FA7-46F3-C08421A8DE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22" r="4" b="4"/>
          <a:stretch/>
        </p:blipFill>
        <p:spPr>
          <a:xfrm>
            <a:off x="8317128" y="3559869"/>
            <a:ext cx="3223436" cy="262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41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1208-4E15-5F60-A3B4-8190E5C35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r"/>
            <a:r>
              <a:rPr lang="es-GT" sz="3200" dirty="0">
                <a:solidFill>
                  <a:schemeClr val="bg1"/>
                </a:solidFill>
              </a:rPr>
              <a:t>Atlas</a:t>
            </a:r>
            <a:br>
              <a:rPr lang="es-GT" sz="3200" dirty="0">
                <a:solidFill>
                  <a:schemeClr val="bg1"/>
                </a:solidFill>
              </a:rPr>
            </a:br>
            <a:br>
              <a:rPr lang="es-GT" sz="3200" dirty="0">
                <a:solidFill>
                  <a:schemeClr val="bg1"/>
                </a:solidFill>
              </a:rPr>
            </a:br>
            <a:r>
              <a:rPr lang="es-GT" sz="3200" dirty="0">
                <a:solidFill>
                  <a:schemeClr val="bg1"/>
                </a:solidFill>
              </a:rPr>
              <a:t>Boston </a:t>
            </a:r>
            <a:r>
              <a:rPr lang="es-GT" sz="3200" dirty="0" err="1">
                <a:solidFill>
                  <a:schemeClr val="bg1"/>
                </a:solidFill>
              </a:rPr>
              <a:t>dynamics</a:t>
            </a:r>
            <a:endParaRPr lang="es-GT" sz="32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9684A-74C9-2C05-C25D-7923DDF26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409" y="1028702"/>
            <a:ext cx="3822257" cy="4843462"/>
          </a:xfrm>
        </p:spPr>
        <p:txBody>
          <a:bodyPr>
            <a:normAutofit/>
          </a:bodyPr>
          <a:lstStyle/>
          <a:p>
            <a:r>
              <a:rPr lang="es-GT" dirty="0"/>
              <a:t>Boston Dynamics está en la vanguardia de este tipo de tecnología</a:t>
            </a:r>
          </a:p>
          <a:p>
            <a:r>
              <a:rPr lang="es-GT" dirty="0"/>
              <a:t>Con 28 grados de libertad, Atlas es uno de los robots humanoides con mejor movilidad en la academia</a:t>
            </a:r>
          </a:p>
          <a:p>
            <a:r>
              <a:rPr lang="es-GT" dirty="0"/>
              <a:t>Sistema de control de estado del arte permite sus movimientos tan humanos y complejos</a:t>
            </a:r>
          </a:p>
        </p:txBody>
      </p:sp>
      <p:pic>
        <p:nvPicPr>
          <p:cNvPr id="7" name="Picture 6" descr="A white robot with black legs&#10;&#10;Description automatically generated">
            <a:extLst>
              <a:ext uri="{FF2B5EF4-FFF2-40B4-BE49-F238E27FC236}">
                <a16:creationId xmlns:a16="http://schemas.microsoft.com/office/drawing/2014/main" id="{863B50B2-7A13-F334-2E31-80B3D460FA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5" r="13114"/>
          <a:stretch/>
        </p:blipFill>
        <p:spPr>
          <a:xfrm>
            <a:off x="9171709" y="1643620"/>
            <a:ext cx="2632364" cy="276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25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23DF24-8E9A-4AD0-93DF-A82A41666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D5C85D-0186-4EB4-7687-84D715898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3768" y="3968153"/>
            <a:ext cx="4978735" cy="1995326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pc="750"/>
              <a:t>Justificación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28B9D0-05A6-4333-BB22-46585AA7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6096000" cy="6858000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BACE5B-B094-444A-A9B3-E31F591F37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17416"/>
            <a:ext cx="4038600" cy="6840156"/>
          </a:xfrm>
          <a:prstGeom prst="rect">
            <a:avLst/>
          </a:prstGeom>
          <a:gradFill>
            <a:gsLst>
              <a:gs pos="2200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8B47F9-648C-4086-8D7A-EA234E2EE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29604" y="614984"/>
            <a:ext cx="6812404" cy="5638799"/>
          </a:xfrm>
          <a:prstGeom prst="rect">
            <a:avLst/>
          </a:prstGeom>
          <a:gradFill>
            <a:gsLst>
              <a:gs pos="2000">
                <a:schemeClr val="accent5">
                  <a:alpha val="19000"/>
                </a:schemeClr>
              </a:gs>
              <a:gs pos="100000">
                <a:schemeClr val="accent4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8844505-07B5-4F60-8809-3CA2D031E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652110" y="716188"/>
            <a:ext cx="5005754" cy="5005754"/>
          </a:xfrm>
          <a:prstGeom prst="ellipse">
            <a:avLst/>
          </a:prstGeom>
          <a:gradFill>
            <a:gsLst>
              <a:gs pos="31000">
                <a:schemeClr val="accent6">
                  <a:alpha val="0"/>
                </a:schemeClr>
              </a:gs>
              <a:gs pos="85000">
                <a:schemeClr val="accent6">
                  <a:lumMod val="60000"/>
                  <a:lumOff val="40000"/>
                  <a:alpha val="23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676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presionantes Avances de la Robótica / Boston Dynamics - YouTube">
            <a:extLst>
              <a:ext uri="{FF2B5EF4-FFF2-40B4-BE49-F238E27FC236}">
                <a16:creationId xmlns:a16="http://schemas.microsoft.com/office/drawing/2014/main" id="{2B5E62DF-6B51-1BB8-2113-8CD99D702A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3" r="6105" b="-3"/>
          <a:stretch/>
        </p:blipFill>
        <p:spPr bwMode="auto">
          <a:xfrm>
            <a:off x="6887045" y="10"/>
            <a:ext cx="4661488" cy="3104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obótica e IA como aceleradores de los avances en medicina regenerativa |  Sanidad | CIO">
            <a:extLst>
              <a:ext uri="{FF2B5EF4-FFF2-40B4-BE49-F238E27FC236}">
                <a16:creationId xmlns:a16="http://schemas.microsoft.com/office/drawing/2014/main" id="{F7C7181F-CFE3-5592-4413-18D90EEF61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1" r="3" b="3"/>
          <a:stretch/>
        </p:blipFill>
        <p:spPr bwMode="auto">
          <a:xfrm>
            <a:off x="5419264" y="3265080"/>
            <a:ext cx="6129269" cy="359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xpertos mundiales en robótica mostraron sus más recientes avances |  Ingeniería UC">
            <a:extLst>
              <a:ext uri="{FF2B5EF4-FFF2-40B4-BE49-F238E27FC236}">
                <a16:creationId xmlns:a16="http://schemas.microsoft.com/office/drawing/2014/main" id="{58AC45ED-CF9D-3F57-AB63-7F83ACE981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8" r="1" b="3044"/>
          <a:stretch/>
        </p:blipFill>
        <p:spPr bwMode="auto">
          <a:xfrm>
            <a:off x="643467" y="-5"/>
            <a:ext cx="6082711" cy="3920044"/>
          </a:xfrm>
          <a:custGeom>
            <a:avLst/>
            <a:gdLst/>
            <a:ahLst/>
            <a:cxnLst/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749FA6A2-2239-4EF2-9EB3-B1DC295FE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4080063"/>
            <a:ext cx="4614930" cy="2156145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671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F23DF24-8E9A-4AD0-93DF-A82A41666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FC914-7F1D-894B-EA13-4A329B69B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3768" y="3968153"/>
            <a:ext cx="4978735" cy="1995326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pc="750"/>
              <a:t>Objetivos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28B9D0-05A6-4333-BB22-46585AA7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6096000" cy="6858000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BACE5B-B094-444A-A9B3-E31F591F37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17416"/>
            <a:ext cx="4038600" cy="6840156"/>
          </a:xfrm>
          <a:prstGeom prst="rect">
            <a:avLst/>
          </a:prstGeom>
          <a:gradFill>
            <a:gsLst>
              <a:gs pos="2200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8B47F9-648C-4086-8D7A-EA234E2EE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29604" y="614984"/>
            <a:ext cx="6812404" cy="5638799"/>
          </a:xfrm>
          <a:prstGeom prst="rect">
            <a:avLst/>
          </a:prstGeom>
          <a:gradFill>
            <a:gsLst>
              <a:gs pos="2000">
                <a:schemeClr val="accent5">
                  <a:alpha val="19000"/>
                </a:schemeClr>
              </a:gs>
              <a:gs pos="100000">
                <a:schemeClr val="accent4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8844505-07B5-4F60-8809-3CA2D031E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652110" y="716188"/>
            <a:ext cx="5005754" cy="5005754"/>
          </a:xfrm>
          <a:prstGeom prst="ellipse">
            <a:avLst/>
          </a:prstGeom>
          <a:gradFill>
            <a:gsLst>
              <a:gs pos="31000">
                <a:schemeClr val="accent6">
                  <a:alpha val="0"/>
                </a:schemeClr>
              </a:gs>
              <a:gs pos="85000">
                <a:schemeClr val="accent6">
                  <a:lumMod val="60000"/>
                  <a:lumOff val="40000"/>
                  <a:alpha val="23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045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C11432D-D819-E5B1-D1B7-04AA9B608AC3}"/>
              </a:ext>
            </a:extLst>
          </p:cNvPr>
          <p:cNvSpPr/>
          <p:nvPr/>
        </p:nvSpPr>
        <p:spPr>
          <a:xfrm>
            <a:off x="4407772" y="5631329"/>
            <a:ext cx="4320000" cy="90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FA6F39-5E42-BA52-2A66-E5F30234A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r"/>
            <a:r>
              <a:rPr lang="es-GT" sz="3200">
                <a:solidFill>
                  <a:schemeClr val="bg1"/>
                </a:solidFill>
              </a:rPr>
              <a:t>Objetivo General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819AE-64C6-218D-F3E2-EDE5F353C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409" y="1028702"/>
            <a:ext cx="6273972" cy="153669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GT" sz="2800" b="1" dirty="0"/>
              <a:t>Diseñar una herramienta de software para el monitoreo y programación de forma gráfica de los robots humanoides Robonova-1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AFD11CB-357B-287E-5708-79BD36CC7365}"/>
              </a:ext>
            </a:extLst>
          </p:cNvPr>
          <p:cNvSpPr/>
          <p:nvPr/>
        </p:nvSpPr>
        <p:spPr>
          <a:xfrm>
            <a:off x="4777409" y="5772822"/>
            <a:ext cx="180000" cy="5400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037A387-1431-F53A-9B01-F87400908FFA}"/>
              </a:ext>
            </a:extLst>
          </p:cNvPr>
          <p:cNvSpPr/>
          <p:nvPr/>
        </p:nvSpPr>
        <p:spPr>
          <a:xfrm>
            <a:off x="5162291" y="5772822"/>
            <a:ext cx="180000" cy="5400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C6FFDB9-777B-94F6-E91B-818A29E77DA8}"/>
              </a:ext>
            </a:extLst>
          </p:cNvPr>
          <p:cNvSpPr/>
          <p:nvPr/>
        </p:nvSpPr>
        <p:spPr>
          <a:xfrm>
            <a:off x="5547173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3DA99CB-F2E8-7022-8CFB-1D88BE09A569}"/>
              </a:ext>
            </a:extLst>
          </p:cNvPr>
          <p:cNvSpPr/>
          <p:nvPr/>
        </p:nvSpPr>
        <p:spPr>
          <a:xfrm>
            <a:off x="5932055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F7AABAE-CE08-0FA3-2D98-D06AE86D44F3}"/>
              </a:ext>
            </a:extLst>
          </p:cNvPr>
          <p:cNvSpPr/>
          <p:nvPr/>
        </p:nvSpPr>
        <p:spPr>
          <a:xfrm>
            <a:off x="6316937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871CB4E-D550-F6AD-B65E-1872DC5FFCF2}"/>
              </a:ext>
            </a:extLst>
          </p:cNvPr>
          <p:cNvSpPr/>
          <p:nvPr/>
        </p:nvSpPr>
        <p:spPr>
          <a:xfrm>
            <a:off x="6701819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9655DAD-7035-326F-6CC5-EDBCE3D6131D}"/>
              </a:ext>
            </a:extLst>
          </p:cNvPr>
          <p:cNvSpPr/>
          <p:nvPr/>
        </p:nvSpPr>
        <p:spPr>
          <a:xfrm>
            <a:off x="7086701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E1AF7D4-AE94-99C2-57B9-60980F68547E}"/>
              </a:ext>
            </a:extLst>
          </p:cNvPr>
          <p:cNvSpPr/>
          <p:nvPr/>
        </p:nvSpPr>
        <p:spPr>
          <a:xfrm>
            <a:off x="7471583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68D577E-8EB2-1E5E-2CEE-30B993993EBC}"/>
              </a:ext>
            </a:extLst>
          </p:cNvPr>
          <p:cNvSpPr/>
          <p:nvPr/>
        </p:nvSpPr>
        <p:spPr>
          <a:xfrm>
            <a:off x="7856465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4E5AA77-6069-D9E4-9764-804E10AC1C9A}"/>
              </a:ext>
            </a:extLst>
          </p:cNvPr>
          <p:cNvSpPr/>
          <p:nvPr/>
        </p:nvSpPr>
        <p:spPr>
          <a:xfrm>
            <a:off x="8241347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E45A23-5799-5F95-0970-3B36F8704D41}"/>
              </a:ext>
            </a:extLst>
          </p:cNvPr>
          <p:cNvSpPr txBox="1"/>
          <p:nvPr/>
        </p:nvSpPr>
        <p:spPr>
          <a:xfrm>
            <a:off x="4474357" y="5228156"/>
            <a:ext cx="102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dirty="0"/>
              <a:t>Progreso</a:t>
            </a:r>
          </a:p>
        </p:txBody>
      </p:sp>
    </p:spTree>
    <p:extLst>
      <p:ext uri="{BB962C8B-B14F-4D97-AF65-F5344CB8AC3E}">
        <p14:creationId xmlns:p14="http://schemas.microsoft.com/office/powerpoint/2010/main" val="2408448010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AnalogousFromRegularSeed_2SEEDS">
      <a:dk1>
        <a:srgbClr val="000000"/>
      </a:dk1>
      <a:lt1>
        <a:srgbClr val="FFFFFF"/>
      </a:lt1>
      <a:dk2>
        <a:srgbClr val="242C41"/>
      </a:dk2>
      <a:lt2>
        <a:srgbClr val="E2E6E8"/>
      </a:lt2>
      <a:accent1>
        <a:srgbClr val="B1653B"/>
      </a:accent1>
      <a:accent2>
        <a:srgbClr val="C34D54"/>
      </a:accent2>
      <a:accent3>
        <a:srgbClr val="BBA149"/>
      </a:accent3>
      <a:accent4>
        <a:srgbClr val="3BB1A3"/>
      </a:accent4>
      <a:accent5>
        <a:srgbClr val="4DA1C3"/>
      </a:accent5>
      <a:accent6>
        <a:srgbClr val="3B5DB1"/>
      </a:accent6>
      <a:hlink>
        <a:srgbClr val="3C8AB5"/>
      </a:hlink>
      <a:folHlink>
        <a:srgbClr val="7F7F7F"/>
      </a:folHlink>
    </a:clrScheme>
    <a:fontScheme name="Avenir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428</Words>
  <Application>Microsoft Office PowerPoint</Application>
  <PresentationFormat>Widescreen</PresentationFormat>
  <Paragraphs>70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Gill Sans Nova</vt:lpstr>
      <vt:lpstr>GradientRiseVTI</vt:lpstr>
      <vt:lpstr>Desarrollo de herramientas en software para el manejo, monitoreo y programación de la nueva versión del humanoide Robonova</vt:lpstr>
      <vt:lpstr>Antecedentes</vt:lpstr>
      <vt:lpstr>Programación en robobasic</vt:lpstr>
      <vt:lpstr>Programación de Robots Bailarines</vt:lpstr>
      <vt:lpstr>Atlas  Boston dynamics</vt:lpstr>
      <vt:lpstr>Justificación</vt:lpstr>
      <vt:lpstr>PowerPoint Presentation</vt:lpstr>
      <vt:lpstr>Objetivos</vt:lpstr>
      <vt:lpstr>Objetivo General</vt:lpstr>
      <vt:lpstr>Objetivo Específico 1</vt:lpstr>
      <vt:lpstr>Objetivo Específico 2</vt:lpstr>
      <vt:lpstr>Objetivo Específico 3</vt:lpstr>
      <vt:lpstr>Marco Teórico</vt:lpstr>
      <vt:lpstr>Biomecánica del cuerpo humano</vt:lpstr>
      <vt:lpstr>Cinemática de robots humanoides </vt:lpstr>
      <vt:lpstr>Programación</vt:lpstr>
      <vt:lpstr>Resultados</vt:lpstr>
      <vt:lpstr>Pybullet</vt:lpstr>
      <vt:lpstr>Crear URDF</vt:lpstr>
      <vt:lpstr>Simulación RObonova</vt:lpstr>
      <vt:lpstr>Siguientes Pasos</vt:lpstr>
      <vt:lpstr>Objetivos</vt:lpstr>
      <vt:lpstr>Interfaz gráfica</vt:lpstr>
      <vt:lpstr>Conexión a robonova</vt:lpstr>
      <vt:lpstr>Creación de Rutinas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de herramientas en software para el manejo, monitoreo y programación de la nueva versión del humanoide Robonova</dc:title>
  <dc:creator>PAPADOPOLO CRUZ, STEFANO</dc:creator>
  <cp:lastModifiedBy>PAPADOPOLO CRUZ, STEFANO</cp:lastModifiedBy>
  <cp:revision>1</cp:revision>
  <dcterms:created xsi:type="dcterms:W3CDTF">2023-07-27T22:09:19Z</dcterms:created>
  <dcterms:modified xsi:type="dcterms:W3CDTF">2023-09-01T04:13:57Z</dcterms:modified>
</cp:coreProperties>
</file>